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9" roundtripDataSignature="AMtx7mjti3CS/kU4N2v9nrI4xNuSMZUD3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 name="Shape 22"/>
        <p:cNvGrpSpPr/>
        <p:nvPr/>
      </p:nvGrpSpPr>
      <p:grpSpPr>
        <a:xfrm>
          <a:off x="0" y="0"/>
          <a:ext cx="0" cy="0"/>
          <a:chOff x="0" y="0"/>
          <a:chExt cx="0" cy="0"/>
        </a:xfrm>
      </p:grpSpPr>
      <p:sp>
        <p:nvSpPr>
          <p:cNvPr id="23" name="Google Shape;2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 name="Google Shape;2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 name="Google Shape;140;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 name="Google Shape;3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 name="Google Shape;3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 name="Google Shape;23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9" name="Google Shape;28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7" name="Google Shape;29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4" name="Google Shape;314;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337" name="Google Shape;337;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1" name="Google Shape;36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 name="Google Shape;4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8" name="Google Shape;39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6" name="Google Shape;406;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3" name="Google Shape;41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0" name="Google Shape;420;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7" name="Google Shape;427;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4" name="Google Shape;434;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5" name="Google Shape;445;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3" name="Google Shape;453;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 name="Google Shape;5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2" name="Google Shape;462;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2" name="Google Shape;47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9" name="Google Shape;47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6" name="Google Shape;48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4" name="Google Shape;49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 name="Google Shape;7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 name="Google Shape;93;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 name="Google Shape;117;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D9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D9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D9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D9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D9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D9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D9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D9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D9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extLst>
    <p:ext uri="{DCECCB84-F9BA-43D5-87BE-67443E8EF086}">
      <p15:sldGuideLst>
        <p15:guide id="1" orient="horz" pos="2160">
          <p15:clr>
            <a:srgbClr val="FBAE40"/>
          </p15:clr>
        </p15:guide>
        <p15:guide id="2" pos="3863">
          <p15:clr>
            <a:srgbClr val="FBAE40"/>
          </p15:clr>
        </p15:guide>
        <p15:guide id="3" orient="horz" pos="3906">
          <p15:clr>
            <a:srgbClr val="FBAE40"/>
          </p15:clr>
        </p15:guide>
        <p15:guide id="4" orient="horz" pos="414">
          <p15:clr>
            <a:srgbClr val="FBAE40"/>
          </p15:clr>
        </p15:guide>
        <p15:guide id="5" pos="7242">
          <p15:clr>
            <a:srgbClr val="FBAE40"/>
          </p15:clr>
        </p15:guide>
        <p15:guide id="6" pos="438">
          <p15:clr>
            <a:srgbClr val="FBAE40"/>
          </p15:clr>
        </p15:guide>
        <p15:guide id="7" pos="5541">
          <p15:clr>
            <a:srgbClr val="FBAE40"/>
          </p15:clr>
        </p15:guide>
        <p15:guide id="8" pos="213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GRID">
  <p:cSld name="4 COLUMN GRID">
    <p:spTree>
      <p:nvGrpSpPr>
        <p:cNvPr id="18" name="Shape 18"/>
        <p:cNvGrpSpPr/>
        <p:nvPr/>
      </p:nvGrpSpPr>
      <p:grpSpPr>
        <a:xfrm>
          <a:off x="0" y="0"/>
          <a:ext cx="0" cy="0"/>
          <a:chOff x="0" y="0"/>
          <a:chExt cx="0" cy="0"/>
        </a:xfrm>
      </p:grpSpPr>
      <p:sp>
        <p:nvSpPr>
          <p:cNvPr id="19" name="Google Shape;1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D9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D9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D9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D9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D9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D9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D9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D9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D9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extLst>
    <p:ext uri="{DCECCB84-F9BA-43D5-87BE-67443E8EF086}">
      <p15:sldGuideLst>
        <p15:guide id="1" orient="horz" pos="2160">
          <p15:clr>
            <a:srgbClr val="FBAE40"/>
          </p15:clr>
        </p15:guide>
        <p15:guide id="2" pos="3863">
          <p15:clr>
            <a:srgbClr val="FBAE40"/>
          </p15:clr>
        </p15:guide>
        <p15:guide id="3" orient="horz" pos="3906">
          <p15:clr>
            <a:srgbClr val="FBAE40"/>
          </p15:clr>
        </p15:guide>
        <p15:guide id="4" orient="horz" pos="436">
          <p15:clr>
            <a:srgbClr val="FBAE40"/>
          </p15:clr>
        </p15:guide>
        <p15:guide id="5" pos="7242">
          <p15:clr>
            <a:srgbClr val="FBAE40"/>
          </p15:clr>
        </p15:guide>
        <p15:guide id="6" pos="438">
          <p15:clr>
            <a:srgbClr val="FBAE40"/>
          </p15:clr>
        </p15:guide>
        <p15:guide id="7" pos="5541">
          <p15:clr>
            <a:srgbClr val="FBAE40"/>
          </p15:clr>
        </p15:guide>
        <p15:guide id="8" pos="213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GRID">
  <p:cSld name="3 COLUMN GRID">
    <p:spTree>
      <p:nvGrpSpPr>
        <p:cNvPr id="21" name="Shape 21"/>
        <p:cNvGrpSpPr/>
        <p:nvPr/>
      </p:nvGrpSpPr>
      <p:grpSpPr>
        <a:xfrm>
          <a:off x="0" y="0"/>
          <a:ext cx="0" cy="0"/>
          <a:chOff x="0" y="0"/>
          <a:chExt cx="0" cy="0"/>
        </a:xfrm>
      </p:grpSpPr>
    </p:spTree>
  </p:cSld>
  <p:clrMapOvr>
    <a:masterClrMapping/>
  </p:clrMapOvr>
  <p:extLst>
    <p:ext uri="{DCECCB84-F9BA-43D5-87BE-67443E8EF086}">
      <p15:sldGuideLst>
        <p15:guide id="1" orient="horz" pos="2160">
          <p15:clr>
            <a:srgbClr val="FBAE40"/>
          </p15:clr>
        </p15:guide>
        <p15:guide id="2" pos="3840">
          <p15:clr>
            <a:srgbClr val="FBAE40"/>
          </p15:clr>
        </p15:guide>
        <p15:guide id="3" pos="4997">
          <p15:clr>
            <a:srgbClr val="FBAE40"/>
          </p15:clr>
        </p15:guide>
        <p15:guide id="4" pos="2683">
          <p15:clr>
            <a:srgbClr val="FBAE40"/>
          </p15:clr>
        </p15:guide>
        <p15:guide id="5" pos="438">
          <p15:clr>
            <a:srgbClr val="FBAE40"/>
          </p15:clr>
        </p15:guide>
        <p15:guide id="6" pos="7242">
          <p15:clr>
            <a:srgbClr val="FBAE40"/>
          </p15:clr>
        </p15:guide>
        <p15:guide id="7" orient="horz" pos="436">
          <p15:clr>
            <a:srgbClr val="FBAE40"/>
          </p15:clr>
        </p15:guide>
        <p15:guide id="8" orient="horz" pos="3906">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D9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D9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D99"/>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D99"/>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D99"/>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D99"/>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D99"/>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D99"/>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D99"/>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D99"/>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D9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jp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7.png"/><Relationship Id="rId4" Type="http://schemas.openxmlformats.org/officeDocument/2006/relationships/image" Target="../media/image10.png"/><Relationship Id="rId10" Type="http://schemas.openxmlformats.org/officeDocument/2006/relationships/image" Target="../media/image17.png"/><Relationship Id="rId9" Type="http://schemas.openxmlformats.org/officeDocument/2006/relationships/image" Target="../media/image9.jpg"/><Relationship Id="rId5" Type="http://schemas.openxmlformats.org/officeDocument/2006/relationships/image" Target="../media/image2.png"/><Relationship Id="rId6" Type="http://schemas.openxmlformats.org/officeDocument/2006/relationships/image" Target="../media/image7.jpg"/><Relationship Id="rId7" Type="http://schemas.openxmlformats.org/officeDocument/2006/relationships/image" Target="../media/image12.png"/><Relationship Id="rId8"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7.png"/><Relationship Id="rId4" Type="http://schemas.openxmlformats.org/officeDocument/2006/relationships/image" Target="../media/image10.png"/><Relationship Id="rId10" Type="http://schemas.openxmlformats.org/officeDocument/2006/relationships/image" Target="../media/image17.png"/><Relationship Id="rId9" Type="http://schemas.openxmlformats.org/officeDocument/2006/relationships/image" Target="../media/image9.jpg"/><Relationship Id="rId5" Type="http://schemas.openxmlformats.org/officeDocument/2006/relationships/image" Target="../media/image2.png"/><Relationship Id="rId6" Type="http://schemas.openxmlformats.org/officeDocument/2006/relationships/image" Target="../media/image7.jpg"/><Relationship Id="rId7" Type="http://schemas.openxmlformats.org/officeDocument/2006/relationships/image" Target="../media/image12.png"/><Relationship Id="rId8"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7.png"/><Relationship Id="rId4" Type="http://schemas.openxmlformats.org/officeDocument/2006/relationships/image" Target="../media/image2.png"/><Relationship Id="rId5" Type="http://schemas.openxmlformats.org/officeDocument/2006/relationships/image" Target="../media/image7.jpg"/><Relationship Id="rId6" Type="http://schemas.openxmlformats.org/officeDocument/2006/relationships/image" Target="../media/image12.png"/><Relationship Id="rId7" Type="http://schemas.openxmlformats.org/officeDocument/2006/relationships/image" Target="../media/image6.jpg"/><Relationship Id="rId8" Type="http://schemas.openxmlformats.org/officeDocument/2006/relationships/image" Target="../media/image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0.png"/><Relationship Id="rId10" Type="http://schemas.openxmlformats.org/officeDocument/2006/relationships/image" Target="../media/image17.png"/><Relationship Id="rId9" Type="http://schemas.openxmlformats.org/officeDocument/2006/relationships/image" Target="../media/image9.jpg"/><Relationship Id="rId5" Type="http://schemas.openxmlformats.org/officeDocument/2006/relationships/image" Target="../media/image2.png"/><Relationship Id="rId6" Type="http://schemas.openxmlformats.org/officeDocument/2006/relationships/image" Target="../media/image7.jpg"/><Relationship Id="rId7" Type="http://schemas.openxmlformats.org/officeDocument/2006/relationships/image" Target="../media/image12.png"/><Relationship Id="rId8"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2.png"/><Relationship Id="rId10" Type="http://schemas.openxmlformats.org/officeDocument/2006/relationships/image" Target="../media/image14.jpg"/><Relationship Id="rId9" Type="http://schemas.openxmlformats.org/officeDocument/2006/relationships/image" Target="../media/image17.png"/><Relationship Id="rId5" Type="http://schemas.openxmlformats.org/officeDocument/2006/relationships/image" Target="../media/image7.jpg"/><Relationship Id="rId6" Type="http://schemas.openxmlformats.org/officeDocument/2006/relationships/image" Target="../media/image12.png"/><Relationship Id="rId7" Type="http://schemas.openxmlformats.org/officeDocument/2006/relationships/image" Target="../media/image6.jpg"/><Relationship Id="rId8" Type="http://schemas.openxmlformats.org/officeDocument/2006/relationships/image" Target="../media/image9.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3.png"/><Relationship Id="rId4" Type="http://schemas.openxmlformats.org/officeDocument/2006/relationships/image" Target="../media/image30.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3.png"/><Relationship Id="rId4" Type="http://schemas.openxmlformats.org/officeDocument/2006/relationships/image" Target="../media/image3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0.png"/><Relationship Id="rId11" Type="http://schemas.openxmlformats.org/officeDocument/2006/relationships/image" Target="../media/image26.png"/><Relationship Id="rId10" Type="http://schemas.openxmlformats.org/officeDocument/2006/relationships/image" Target="../media/image17.png"/><Relationship Id="rId12" Type="http://schemas.openxmlformats.org/officeDocument/2006/relationships/image" Target="../media/image18.png"/><Relationship Id="rId9" Type="http://schemas.openxmlformats.org/officeDocument/2006/relationships/image" Target="../media/image9.jpg"/><Relationship Id="rId5" Type="http://schemas.openxmlformats.org/officeDocument/2006/relationships/image" Target="../media/image2.png"/><Relationship Id="rId6" Type="http://schemas.openxmlformats.org/officeDocument/2006/relationships/image" Target="../media/image7.jpg"/><Relationship Id="rId7" Type="http://schemas.openxmlformats.org/officeDocument/2006/relationships/image" Target="../media/image12.png"/><Relationship Id="rId8"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jp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0.png"/><Relationship Id="rId10" Type="http://schemas.openxmlformats.org/officeDocument/2006/relationships/image" Target="../media/image17.png"/><Relationship Id="rId9" Type="http://schemas.openxmlformats.org/officeDocument/2006/relationships/image" Target="../media/image9.jpg"/><Relationship Id="rId5" Type="http://schemas.openxmlformats.org/officeDocument/2006/relationships/image" Target="../media/image2.png"/><Relationship Id="rId6" Type="http://schemas.openxmlformats.org/officeDocument/2006/relationships/image" Target="../media/image7.jpg"/><Relationship Id="rId7" Type="http://schemas.openxmlformats.org/officeDocument/2006/relationships/image" Target="../media/image12.png"/><Relationship Id="rId8"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2.png"/><Relationship Id="rId10" Type="http://schemas.openxmlformats.org/officeDocument/2006/relationships/image" Target="../media/image14.jpg"/><Relationship Id="rId9" Type="http://schemas.openxmlformats.org/officeDocument/2006/relationships/image" Target="../media/image17.png"/><Relationship Id="rId5" Type="http://schemas.openxmlformats.org/officeDocument/2006/relationships/image" Target="../media/image7.jpg"/><Relationship Id="rId6" Type="http://schemas.openxmlformats.org/officeDocument/2006/relationships/image" Target="../media/image12.png"/><Relationship Id="rId7" Type="http://schemas.openxmlformats.org/officeDocument/2006/relationships/image" Target="../media/image6.jpg"/><Relationship Id="rId8"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1"/>
            </a:gs>
            <a:gs pos="47000">
              <a:schemeClr val="dk2"/>
            </a:gs>
            <a:gs pos="100000">
              <a:schemeClr val="dk1"/>
            </a:gs>
          </a:gsLst>
          <a:path path="circle">
            <a:fillToRect b="100%" r="100%"/>
          </a:path>
          <a:tileRect l="-100%" t="-100%"/>
        </a:gradFill>
      </p:bgPr>
    </p:bg>
    <p:spTree>
      <p:nvGrpSpPr>
        <p:cNvPr id="25" name="Shape 25"/>
        <p:cNvGrpSpPr/>
        <p:nvPr/>
      </p:nvGrpSpPr>
      <p:grpSpPr>
        <a:xfrm>
          <a:off x="0" y="0"/>
          <a:ext cx="0" cy="0"/>
          <a:chOff x="0" y="0"/>
          <a:chExt cx="0" cy="0"/>
        </a:xfrm>
      </p:grpSpPr>
      <p:pic>
        <p:nvPicPr>
          <p:cNvPr id="26" name="Google Shape;26;p1"/>
          <p:cNvPicPr preferRelativeResize="0"/>
          <p:nvPr/>
        </p:nvPicPr>
        <p:blipFill rotWithShape="1">
          <a:blip r:embed="rId3">
            <a:alphaModFix/>
          </a:blip>
          <a:srcRect b="2477" l="0" r="71340" t="-1"/>
          <a:stretch/>
        </p:blipFill>
        <p:spPr>
          <a:xfrm>
            <a:off x="-220717" y="1979135"/>
            <a:ext cx="9727324" cy="6661539"/>
          </a:xfrm>
          <a:prstGeom prst="rect">
            <a:avLst/>
          </a:prstGeom>
          <a:noFill/>
          <a:ln>
            <a:noFill/>
          </a:ln>
        </p:spPr>
      </p:pic>
      <p:pic>
        <p:nvPicPr>
          <p:cNvPr id="27" name="Google Shape;27;p1"/>
          <p:cNvPicPr preferRelativeResize="0"/>
          <p:nvPr/>
        </p:nvPicPr>
        <p:blipFill rotWithShape="1">
          <a:blip r:embed="rId4">
            <a:alphaModFix/>
          </a:blip>
          <a:srcRect b="0" l="0" r="0" t="0"/>
          <a:stretch/>
        </p:blipFill>
        <p:spPr>
          <a:xfrm>
            <a:off x="7614745" y="5485086"/>
            <a:ext cx="4038600" cy="812800"/>
          </a:xfrm>
          <a:prstGeom prst="rect">
            <a:avLst/>
          </a:prstGeom>
          <a:noFill/>
          <a:ln>
            <a:noFill/>
          </a:ln>
        </p:spPr>
      </p:pic>
      <p:sp>
        <p:nvSpPr>
          <p:cNvPr id="28" name="Google Shape;28;p1"/>
          <p:cNvSpPr txBox="1"/>
          <p:nvPr/>
        </p:nvSpPr>
        <p:spPr>
          <a:xfrm>
            <a:off x="599090" y="646386"/>
            <a:ext cx="8576441" cy="144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AU" sz="4400" u="none" cap="none" strike="noStrike">
                <a:solidFill>
                  <a:schemeClr val="lt1"/>
                </a:solidFill>
                <a:latin typeface="Arial"/>
                <a:ea typeface="Arial"/>
                <a:cs typeface="Arial"/>
                <a:sym typeface="Arial"/>
              </a:rPr>
              <a:t>Presentation Title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400"/>
              <a:buFont typeface="Arial"/>
              <a:buNone/>
            </a:pPr>
            <a:r>
              <a:rPr b="0" i="0" lang="en-AU" sz="4400" u="none" cap="none" strike="noStrike">
                <a:solidFill>
                  <a:schemeClr val="lt1"/>
                </a:solidFill>
                <a:latin typeface="Arial"/>
                <a:ea typeface="Arial"/>
                <a:cs typeface="Arial"/>
                <a:sym typeface="Arial"/>
              </a:rPr>
              <a:t>Second line</a:t>
            </a:r>
            <a:endParaRPr b="0" i="0" sz="1400" u="none" cap="none" strike="noStrike">
              <a:solidFill>
                <a:srgbClr val="000000"/>
              </a:solidFill>
              <a:latin typeface="Arial"/>
              <a:ea typeface="Arial"/>
              <a:cs typeface="Arial"/>
              <a:sym typeface="Arial"/>
            </a:endParaRPr>
          </a:p>
        </p:txBody>
      </p:sp>
      <p:sp>
        <p:nvSpPr>
          <p:cNvPr id="29" name="Google Shape;29;p1"/>
          <p:cNvSpPr txBox="1"/>
          <p:nvPr/>
        </p:nvSpPr>
        <p:spPr>
          <a:xfrm>
            <a:off x="630621" y="2301765"/>
            <a:ext cx="8576441"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chemeClr val="lt1"/>
                </a:solidFill>
                <a:latin typeface="Arial"/>
                <a:ea typeface="Arial"/>
                <a:cs typeface="Arial"/>
                <a:sym typeface="Arial"/>
              </a:rPr>
              <a:t>Presentation Subtitle </a:t>
            </a:r>
            <a:endParaRPr b="0" i="0" sz="1400" u="none" cap="none" strike="noStrike">
              <a:solidFill>
                <a:srgbClr val="000000"/>
              </a:solidFill>
              <a:latin typeface="Arial"/>
              <a:ea typeface="Arial"/>
              <a:cs typeface="Arial"/>
              <a:sym typeface="Arial"/>
            </a:endParaRPr>
          </a:p>
        </p:txBody>
      </p:sp>
      <p:sp>
        <p:nvSpPr>
          <p:cNvPr id="30" name="Google Shape;30;p1"/>
          <p:cNvSpPr txBox="1"/>
          <p:nvPr/>
        </p:nvSpPr>
        <p:spPr>
          <a:xfrm>
            <a:off x="630621" y="5891486"/>
            <a:ext cx="857644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AU" sz="1800" u="none" cap="none" strike="noStrike">
                <a:solidFill>
                  <a:schemeClr val="lt1"/>
                </a:solidFill>
                <a:latin typeface="Arial"/>
                <a:ea typeface="Arial"/>
                <a:cs typeface="Arial"/>
                <a:sym typeface="Arial"/>
              </a:rPr>
              <a:t>Authors/presenters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36"/>
          <p:cNvSpPr/>
          <p:nvPr/>
        </p:nvSpPr>
        <p:spPr>
          <a:xfrm>
            <a:off x="0" y="3429000"/>
            <a:ext cx="12192000" cy="3429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3" name="Google Shape;143;p36"/>
          <p:cNvSpPr txBox="1"/>
          <p:nvPr/>
        </p:nvSpPr>
        <p:spPr>
          <a:xfrm>
            <a:off x="567196" y="533323"/>
            <a:ext cx="11130633" cy="583517"/>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Clr>
                <a:srgbClr val="000000"/>
              </a:buClr>
              <a:buSzPts val="2800"/>
              <a:buFont typeface="Arial"/>
              <a:buNone/>
            </a:pPr>
            <a:r>
              <a:rPr b="0" i="0" lang="en-AU" sz="2800" u="none" cap="none" strike="noStrike">
                <a:solidFill>
                  <a:schemeClr val="dk1"/>
                </a:solidFill>
                <a:latin typeface="Arial"/>
                <a:ea typeface="Arial"/>
                <a:cs typeface="Arial"/>
                <a:sym typeface="Arial"/>
              </a:rPr>
              <a:t>How to paste sections of text without loosing the template formatting</a:t>
            </a:r>
            <a:endParaRPr b="0" i="0" sz="2800" u="none" cap="none" strike="noStrike">
              <a:solidFill>
                <a:schemeClr val="dk1"/>
              </a:solidFill>
              <a:latin typeface="Calibri"/>
              <a:ea typeface="Calibri"/>
              <a:cs typeface="Calibri"/>
              <a:sym typeface="Calibri"/>
            </a:endParaRPr>
          </a:p>
        </p:txBody>
      </p:sp>
      <p:pic>
        <p:nvPicPr>
          <p:cNvPr descr="Screen Recording 2022-11-24 at 10.12.19 am" id="144" name="Google Shape;144;p36"/>
          <p:cNvPicPr preferRelativeResize="0"/>
          <p:nvPr/>
        </p:nvPicPr>
        <p:blipFill rotWithShape="1">
          <a:blip r:embed="rId3">
            <a:alphaModFix/>
          </a:blip>
          <a:srcRect b="0" l="0" r="0" t="0"/>
          <a:stretch/>
        </p:blipFill>
        <p:spPr>
          <a:xfrm>
            <a:off x="1359739" y="1284678"/>
            <a:ext cx="9545545" cy="50399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1"/>
            </a:gs>
            <a:gs pos="47000">
              <a:schemeClr val="dk2"/>
            </a:gs>
            <a:gs pos="100000">
              <a:schemeClr val="dk1"/>
            </a:gs>
          </a:gsLst>
          <a:path path="circle">
            <a:fillToRect b="100%" r="100%"/>
          </a:path>
          <a:tileRect l="-100%" t="-100%"/>
        </a:gradFill>
      </p:bgPr>
    </p:bg>
    <p:spTree>
      <p:nvGrpSpPr>
        <p:cNvPr id="148" name="Shape 148"/>
        <p:cNvGrpSpPr/>
        <p:nvPr/>
      </p:nvGrpSpPr>
      <p:grpSpPr>
        <a:xfrm>
          <a:off x="0" y="0"/>
          <a:ext cx="0" cy="0"/>
          <a:chOff x="0" y="0"/>
          <a:chExt cx="0" cy="0"/>
        </a:xfrm>
      </p:grpSpPr>
      <p:pic>
        <p:nvPicPr>
          <p:cNvPr id="149" name="Google Shape;149;p21"/>
          <p:cNvPicPr preferRelativeResize="0"/>
          <p:nvPr/>
        </p:nvPicPr>
        <p:blipFill rotWithShape="1">
          <a:blip r:embed="rId3">
            <a:alphaModFix/>
          </a:blip>
          <a:srcRect b="2477" l="0" r="71340" t="-1"/>
          <a:stretch/>
        </p:blipFill>
        <p:spPr>
          <a:xfrm>
            <a:off x="-220717" y="1979135"/>
            <a:ext cx="9727324" cy="6661539"/>
          </a:xfrm>
          <a:prstGeom prst="rect">
            <a:avLst/>
          </a:prstGeom>
          <a:noFill/>
          <a:ln>
            <a:noFill/>
          </a:ln>
        </p:spPr>
      </p:pic>
      <p:pic>
        <p:nvPicPr>
          <p:cNvPr id="150" name="Google Shape;150;p21"/>
          <p:cNvPicPr preferRelativeResize="0"/>
          <p:nvPr/>
        </p:nvPicPr>
        <p:blipFill rotWithShape="1">
          <a:blip r:embed="rId4">
            <a:alphaModFix/>
          </a:blip>
          <a:srcRect b="0" l="0" r="0" t="0"/>
          <a:stretch/>
        </p:blipFill>
        <p:spPr>
          <a:xfrm>
            <a:off x="8920681" y="5840686"/>
            <a:ext cx="2719964" cy="547414"/>
          </a:xfrm>
          <a:prstGeom prst="rect">
            <a:avLst/>
          </a:prstGeom>
          <a:noFill/>
          <a:ln>
            <a:noFill/>
          </a:ln>
        </p:spPr>
      </p:pic>
      <p:sp>
        <p:nvSpPr>
          <p:cNvPr id="151" name="Google Shape;151;p21"/>
          <p:cNvSpPr txBox="1"/>
          <p:nvPr/>
        </p:nvSpPr>
        <p:spPr>
          <a:xfrm>
            <a:off x="930166" y="2589486"/>
            <a:ext cx="8576441" cy="144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AU" sz="4400" u="none" cap="none" strike="noStrike">
                <a:solidFill>
                  <a:schemeClr val="lt1"/>
                </a:solidFill>
                <a:latin typeface="Arial"/>
                <a:ea typeface="Arial"/>
                <a:cs typeface="Arial"/>
                <a:sym typeface="Arial"/>
              </a:rPr>
              <a:t>Section Header Title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400"/>
              <a:buFont typeface="Arial"/>
              <a:buNone/>
            </a:pPr>
            <a:r>
              <a:rPr b="0" i="0" lang="en-AU" sz="4400" u="none" cap="none" strike="noStrike">
                <a:solidFill>
                  <a:schemeClr val="lt1"/>
                </a:solidFill>
                <a:latin typeface="Arial"/>
                <a:ea typeface="Arial"/>
                <a:cs typeface="Arial"/>
                <a:sym typeface="Arial"/>
              </a:rPr>
              <a:t>Second Line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5" name="Shape 155"/>
        <p:cNvGrpSpPr/>
        <p:nvPr/>
      </p:nvGrpSpPr>
      <p:grpSpPr>
        <a:xfrm>
          <a:off x="0" y="0"/>
          <a:ext cx="0" cy="0"/>
          <a:chOff x="0" y="0"/>
          <a:chExt cx="0" cy="0"/>
        </a:xfrm>
      </p:grpSpPr>
      <p:pic>
        <p:nvPicPr>
          <p:cNvPr id="156" name="Google Shape;156;p22"/>
          <p:cNvPicPr preferRelativeResize="0"/>
          <p:nvPr/>
        </p:nvPicPr>
        <p:blipFill rotWithShape="1">
          <a:blip r:embed="rId3">
            <a:alphaModFix/>
          </a:blip>
          <a:srcRect b="2477" l="0" r="71340" t="-1"/>
          <a:stretch/>
        </p:blipFill>
        <p:spPr>
          <a:xfrm>
            <a:off x="-220717" y="1979135"/>
            <a:ext cx="9727324" cy="6661539"/>
          </a:xfrm>
          <a:prstGeom prst="rect">
            <a:avLst/>
          </a:prstGeom>
          <a:noFill/>
          <a:ln>
            <a:noFill/>
          </a:ln>
        </p:spPr>
      </p:pic>
      <p:pic>
        <p:nvPicPr>
          <p:cNvPr id="157" name="Google Shape;157;p22"/>
          <p:cNvPicPr preferRelativeResize="0"/>
          <p:nvPr/>
        </p:nvPicPr>
        <p:blipFill rotWithShape="1">
          <a:blip r:embed="rId4">
            <a:alphaModFix/>
          </a:blip>
          <a:srcRect b="0" l="0" r="0" t="0"/>
          <a:stretch/>
        </p:blipFill>
        <p:spPr>
          <a:xfrm>
            <a:off x="8920681" y="5840686"/>
            <a:ext cx="2719964" cy="547414"/>
          </a:xfrm>
          <a:prstGeom prst="rect">
            <a:avLst/>
          </a:prstGeom>
          <a:noFill/>
          <a:ln>
            <a:noFill/>
          </a:ln>
        </p:spPr>
      </p:pic>
      <p:sp>
        <p:nvSpPr>
          <p:cNvPr id="158" name="Google Shape;158;p22"/>
          <p:cNvSpPr txBox="1"/>
          <p:nvPr/>
        </p:nvSpPr>
        <p:spPr>
          <a:xfrm>
            <a:off x="930166" y="2589486"/>
            <a:ext cx="8576441" cy="144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AU" sz="4400" u="none" cap="none" strike="noStrike">
                <a:solidFill>
                  <a:schemeClr val="lt1"/>
                </a:solidFill>
                <a:latin typeface="Arial"/>
                <a:ea typeface="Arial"/>
                <a:cs typeface="Arial"/>
                <a:sym typeface="Arial"/>
              </a:rPr>
              <a:t>Section Header Title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400"/>
              <a:buFont typeface="Arial"/>
              <a:buNone/>
            </a:pPr>
            <a:r>
              <a:rPr b="0" i="0" lang="en-AU" sz="4400" u="none" cap="none" strike="noStrike">
                <a:solidFill>
                  <a:schemeClr val="lt1"/>
                </a:solidFill>
                <a:latin typeface="Arial"/>
                <a:ea typeface="Arial"/>
                <a:cs typeface="Arial"/>
                <a:sym typeface="Arial"/>
              </a:rPr>
              <a:t>Second Line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62" name="Shape 162"/>
        <p:cNvGrpSpPr/>
        <p:nvPr/>
      </p:nvGrpSpPr>
      <p:grpSpPr>
        <a:xfrm>
          <a:off x="0" y="0"/>
          <a:ext cx="0" cy="0"/>
          <a:chOff x="0" y="0"/>
          <a:chExt cx="0" cy="0"/>
        </a:xfrm>
      </p:grpSpPr>
      <p:pic>
        <p:nvPicPr>
          <p:cNvPr id="163" name="Google Shape;163;p23"/>
          <p:cNvPicPr preferRelativeResize="0"/>
          <p:nvPr/>
        </p:nvPicPr>
        <p:blipFill rotWithShape="1">
          <a:blip r:embed="rId3">
            <a:alphaModFix/>
          </a:blip>
          <a:srcRect b="2477" l="0" r="71340" t="-1"/>
          <a:stretch/>
        </p:blipFill>
        <p:spPr>
          <a:xfrm>
            <a:off x="-220717" y="1979135"/>
            <a:ext cx="9727324" cy="6661539"/>
          </a:xfrm>
          <a:prstGeom prst="rect">
            <a:avLst/>
          </a:prstGeom>
          <a:noFill/>
          <a:ln>
            <a:noFill/>
          </a:ln>
        </p:spPr>
      </p:pic>
      <p:pic>
        <p:nvPicPr>
          <p:cNvPr id="164" name="Google Shape;164;p23"/>
          <p:cNvPicPr preferRelativeResize="0"/>
          <p:nvPr/>
        </p:nvPicPr>
        <p:blipFill rotWithShape="1">
          <a:blip r:embed="rId4">
            <a:alphaModFix/>
          </a:blip>
          <a:srcRect b="0" l="0" r="0" t="0"/>
          <a:stretch/>
        </p:blipFill>
        <p:spPr>
          <a:xfrm>
            <a:off x="8920681" y="5840686"/>
            <a:ext cx="2719964" cy="547414"/>
          </a:xfrm>
          <a:prstGeom prst="rect">
            <a:avLst/>
          </a:prstGeom>
          <a:noFill/>
          <a:ln>
            <a:noFill/>
          </a:ln>
        </p:spPr>
      </p:pic>
      <p:sp>
        <p:nvSpPr>
          <p:cNvPr id="165" name="Google Shape;165;p23"/>
          <p:cNvSpPr txBox="1"/>
          <p:nvPr/>
        </p:nvSpPr>
        <p:spPr>
          <a:xfrm>
            <a:off x="930166" y="2589486"/>
            <a:ext cx="8576441" cy="144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AU" sz="4400" u="none" cap="none" strike="noStrike">
                <a:solidFill>
                  <a:schemeClr val="lt1"/>
                </a:solidFill>
                <a:latin typeface="Arial"/>
                <a:ea typeface="Arial"/>
                <a:cs typeface="Arial"/>
                <a:sym typeface="Arial"/>
              </a:rPr>
              <a:t>Section Header Title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400"/>
              <a:buFont typeface="Arial"/>
              <a:buNone/>
            </a:pPr>
            <a:r>
              <a:rPr b="0" i="0" lang="en-AU" sz="4400" u="none" cap="none" strike="noStrike">
                <a:solidFill>
                  <a:schemeClr val="lt1"/>
                </a:solidFill>
                <a:latin typeface="Arial"/>
                <a:ea typeface="Arial"/>
                <a:cs typeface="Arial"/>
                <a:sym typeface="Arial"/>
              </a:rPr>
              <a:t>Second Line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69" name="Shape 169"/>
        <p:cNvGrpSpPr/>
        <p:nvPr/>
      </p:nvGrpSpPr>
      <p:grpSpPr>
        <a:xfrm>
          <a:off x="0" y="0"/>
          <a:ext cx="0" cy="0"/>
          <a:chOff x="0" y="0"/>
          <a:chExt cx="0" cy="0"/>
        </a:xfrm>
      </p:grpSpPr>
      <p:pic>
        <p:nvPicPr>
          <p:cNvPr id="170" name="Google Shape;170;p24"/>
          <p:cNvPicPr preferRelativeResize="0"/>
          <p:nvPr/>
        </p:nvPicPr>
        <p:blipFill rotWithShape="1">
          <a:blip r:embed="rId3">
            <a:alphaModFix/>
          </a:blip>
          <a:srcRect b="2477" l="0" r="71340" t="-1"/>
          <a:stretch/>
        </p:blipFill>
        <p:spPr>
          <a:xfrm>
            <a:off x="-220717" y="1979135"/>
            <a:ext cx="9727324" cy="6661539"/>
          </a:xfrm>
          <a:prstGeom prst="rect">
            <a:avLst/>
          </a:prstGeom>
          <a:noFill/>
          <a:ln>
            <a:noFill/>
          </a:ln>
        </p:spPr>
      </p:pic>
      <p:pic>
        <p:nvPicPr>
          <p:cNvPr id="171" name="Google Shape;171;p24"/>
          <p:cNvPicPr preferRelativeResize="0"/>
          <p:nvPr/>
        </p:nvPicPr>
        <p:blipFill rotWithShape="1">
          <a:blip r:embed="rId4">
            <a:alphaModFix/>
          </a:blip>
          <a:srcRect b="0" l="0" r="0" t="0"/>
          <a:stretch/>
        </p:blipFill>
        <p:spPr>
          <a:xfrm>
            <a:off x="8920681" y="5840686"/>
            <a:ext cx="2719964" cy="547414"/>
          </a:xfrm>
          <a:prstGeom prst="rect">
            <a:avLst/>
          </a:prstGeom>
          <a:noFill/>
          <a:ln>
            <a:noFill/>
          </a:ln>
        </p:spPr>
      </p:pic>
      <p:sp>
        <p:nvSpPr>
          <p:cNvPr id="172" name="Google Shape;172;p24"/>
          <p:cNvSpPr txBox="1"/>
          <p:nvPr/>
        </p:nvSpPr>
        <p:spPr>
          <a:xfrm>
            <a:off x="930166" y="2589486"/>
            <a:ext cx="8576441" cy="144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AU" sz="4400" u="none" cap="none" strike="noStrike">
                <a:solidFill>
                  <a:schemeClr val="lt1"/>
                </a:solidFill>
                <a:latin typeface="Arial"/>
                <a:ea typeface="Arial"/>
                <a:cs typeface="Arial"/>
                <a:sym typeface="Arial"/>
              </a:rPr>
              <a:t>Section Header Title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400"/>
              <a:buFont typeface="Arial"/>
              <a:buNone/>
            </a:pPr>
            <a:r>
              <a:rPr b="0" i="0" lang="en-AU" sz="4400" u="none" cap="none" strike="noStrike">
                <a:solidFill>
                  <a:schemeClr val="lt1"/>
                </a:solidFill>
                <a:latin typeface="Arial"/>
                <a:ea typeface="Arial"/>
                <a:cs typeface="Arial"/>
                <a:sym typeface="Arial"/>
              </a:rPr>
              <a:t>Second Line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76" name="Shape 176"/>
        <p:cNvGrpSpPr/>
        <p:nvPr/>
      </p:nvGrpSpPr>
      <p:grpSpPr>
        <a:xfrm>
          <a:off x="0" y="0"/>
          <a:ext cx="0" cy="0"/>
          <a:chOff x="0" y="0"/>
          <a:chExt cx="0" cy="0"/>
        </a:xfrm>
      </p:grpSpPr>
      <p:pic>
        <p:nvPicPr>
          <p:cNvPr id="177" name="Google Shape;177;p25"/>
          <p:cNvPicPr preferRelativeResize="0"/>
          <p:nvPr/>
        </p:nvPicPr>
        <p:blipFill rotWithShape="1">
          <a:blip r:embed="rId3">
            <a:alphaModFix/>
          </a:blip>
          <a:srcRect b="2477" l="0" r="71340" t="-1"/>
          <a:stretch/>
        </p:blipFill>
        <p:spPr>
          <a:xfrm>
            <a:off x="-220717" y="1979135"/>
            <a:ext cx="9727324" cy="6661539"/>
          </a:xfrm>
          <a:prstGeom prst="rect">
            <a:avLst/>
          </a:prstGeom>
          <a:noFill/>
          <a:ln>
            <a:noFill/>
          </a:ln>
        </p:spPr>
      </p:pic>
      <p:pic>
        <p:nvPicPr>
          <p:cNvPr id="178" name="Google Shape;178;p25"/>
          <p:cNvPicPr preferRelativeResize="0"/>
          <p:nvPr/>
        </p:nvPicPr>
        <p:blipFill rotWithShape="1">
          <a:blip r:embed="rId4">
            <a:alphaModFix/>
          </a:blip>
          <a:srcRect b="0" l="0" r="0" t="0"/>
          <a:stretch/>
        </p:blipFill>
        <p:spPr>
          <a:xfrm>
            <a:off x="8920681" y="5840686"/>
            <a:ext cx="2719964" cy="547414"/>
          </a:xfrm>
          <a:prstGeom prst="rect">
            <a:avLst/>
          </a:prstGeom>
          <a:noFill/>
          <a:ln>
            <a:noFill/>
          </a:ln>
        </p:spPr>
      </p:pic>
      <p:sp>
        <p:nvSpPr>
          <p:cNvPr id="179" name="Google Shape;179;p25"/>
          <p:cNvSpPr txBox="1"/>
          <p:nvPr/>
        </p:nvSpPr>
        <p:spPr>
          <a:xfrm>
            <a:off x="930166" y="2589486"/>
            <a:ext cx="8576441" cy="144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AU" sz="4400" u="none" cap="none" strike="noStrike">
                <a:solidFill>
                  <a:schemeClr val="lt1"/>
                </a:solidFill>
                <a:latin typeface="Arial"/>
                <a:ea typeface="Arial"/>
                <a:cs typeface="Arial"/>
                <a:sym typeface="Arial"/>
              </a:rPr>
              <a:t>Section Header Title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400"/>
              <a:buFont typeface="Arial"/>
              <a:buNone/>
            </a:pPr>
            <a:r>
              <a:rPr b="0" i="0" lang="en-AU" sz="4400" u="none" cap="none" strike="noStrike">
                <a:solidFill>
                  <a:schemeClr val="lt1"/>
                </a:solidFill>
                <a:latin typeface="Arial"/>
                <a:ea typeface="Arial"/>
                <a:cs typeface="Arial"/>
                <a:sym typeface="Arial"/>
              </a:rPr>
              <a:t>Second Line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83" name="Shape 183"/>
        <p:cNvGrpSpPr/>
        <p:nvPr/>
      </p:nvGrpSpPr>
      <p:grpSpPr>
        <a:xfrm>
          <a:off x="0" y="0"/>
          <a:ext cx="0" cy="0"/>
          <a:chOff x="0" y="0"/>
          <a:chExt cx="0" cy="0"/>
        </a:xfrm>
      </p:grpSpPr>
      <p:pic>
        <p:nvPicPr>
          <p:cNvPr id="184" name="Google Shape;184;p26"/>
          <p:cNvPicPr preferRelativeResize="0"/>
          <p:nvPr/>
        </p:nvPicPr>
        <p:blipFill rotWithShape="1">
          <a:blip r:embed="rId3">
            <a:alphaModFix/>
          </a:blip>
          <a:srcRect b="2477" l="0" r="71340" t="-1"/>
          <a:stretch/>
        </p:blipFill>
        <p:spPr>
          <a:xfrm>
            <a:off x="-220717" y="1979135"/>
            <a:ext cx="9727324" cy="6661539"/>
          </a:xfrm>
          <a:prstGeom prst="rect">
            <a:avLst/>
          </a:prstGeom>
          <a:noFill/>
          <a:ln>
            <a:noFill/>
          </a:ln>
        </p:spPr>
      </p:pic>
      <p:pic>
        <p:nvPicPr>
          <p:cNvPr id="185" name="Google Shape;185;p26"/>
          <p:cNvPicPr preferRelativeResize="0"/>
          <p:nvPr/>
        </p:nvPicPr>
        <p:blipFill rotWithShape="1">
          <a:blip r:embed="rId4">
            <a:alphaModFix/>
          </a:blip>
          <a:srcRect b="0" l="0" r="0" t="0"/>
          <a:stretch/>
        </p:blipFill>
        <p:spPr>
          <a:xfrm>
            <a:off x="8920681" y="5840686"/>
            <a:ext cx="2719964" cy="547414"/>
          </a:xfrm>
          <a:prstGeom prst="rect">
            <a:avLst/>
          </a:prstGeom>
          <a:noFill/>
          <a:ln>
            <a:noFill/>
          </a:ln>
        </p:spPr>
      </p:pic>
      <p:sp>
        <p:nvSpPr>
          <p:cNvPr id="186" name="Google Shape;186;p26"/>
          <p:cNvSpPr txBox="1"/>
          <p:nvPr/>
        </p:nvSpPr>
        <p:spPr>
          <a:xfrm>
            <a:off x="930166" y="2589486"/>
            <a:ext cx="8576441" cy="144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AU" sz="4400" u="none" cap="none" strike="noStrike">
                <a:solidFill>
                  <a:schemeClr val="lt1"/>
                </a:solidFill>
                <a:latin typeface="Arial"/>
                <a:ea typeface="Arial"/>
                <a:cs typeface="Arial"/>
                <a:sym typeface="Arial"/>
              </a:rPr>
              <a:t>Section Header Title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400"/>
              <a:buFont typeface="Arial"/>
              <a:buNone/>
            </a:pPr>
            <a:r>
              <a:rPr b="0" i="0" lang="en-AU" sz="4400" u="none" cap="none" strike="noStrike">
                <a:solidFill>
                  <a:schemeClr val="lt1"/>
                </a:solidFill>
                <a:latin typeface="Arial"/>
                <a:ea typeface="Arial"/>
                <a:cs typeface="Arial"/>
                <a:sym typeface="Arial"/>
              </a:rPr>
              <a:t>Second Line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90" name="Shape 190"/>
        <p:cNvGrpSpPr/>
        <p:nvPr/>
      </p:nvGrpSpPr>
      <p:grpSpPr>
        <a:xfrm>
          <a:off x="0" y="0"/>
          <a:ext cx="0" cy="0"/>
          <a:chOff x="0" y="0"/>
          <a:chExt cx="0" cy="0"/>
        </a:xfrm>
      </p:grpSpPr>
      <p:sp>
        <p:nvSpPr>
          <p:cNvPr id="191" name="Google Shape;191;p27"/>
          <p:cNvSpPr/>
          <p:nvPr/>
        </p:nvSpPr>
        <p:spPr>
          <a:xfrm flipH="1">
            <a:off x="6587031" y="0"/>
            <a:ext cx="5604967" cy="6858000"/>
          </a:xfrm>
          <a:prstGeom prst="round1Rect">
            <a:avLst>
              <a:gd fmla="val 39855" name="adj"/>
            </a:avLst>
          </a:prstGeom>
          <a:blipFill rotWithShape="1">
            <a:blip r:embed="rId3">
              <a:alphaModFix/>
            </a:blip>
            <a:stretch>
              <a:fillRect b="0" l="0" r="-153" t="-3175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92" name="Google Shape;192;p27"/>
          <p:cNvPicPr preferRelativeResize="0"/>
          <p:nvPr/>
        </p:nvPicPr>
        <p:blipFill rotWithShape="1">
          <a:blip r:embed="rId4">
            <a:alphaModFix/>
          </a:blip>
          <a:srcRect b="0" l="0" r="0" t="0"/>
          <a:stretch/>
        </p:blipFill>
        <p:spPr>
          <a:xfrm>
            <a:off x="695326" y="5879473"/>
            <a:ext cx="1596462" cy="321301"/>
          </a:xfrm>
          <a:prstGeom prst="rect">
            <a:avLst/>
          </a:prstGeom>
          <a:noFill/>
          <a:ln>
            <a:noFill/>
          </a:ln>
        </p:spPr>
      </p:pic>
      <p:sp>
        <p:nvSpPr>
          <p:cNvPr id="193" name="Google Shape;193;p27"/>
          <p:cNvSpPr txBox="1"/>
          <p:nvPr/>
        </p:nvSpPr>
        <p:spPr>
          <a:xfrm>
            <a:off x="559776" y="2705725"/>
            <a:ext cx="8576441" cy="144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AU" sz="4400" u="none" cap="none" strike="noStrike">
                <a:solidFill>
                  <a:schemeClr val="lt1"/>
                </a:solidFill>
                <a:latin typeface="Arial"/>
                <a:ea typeface="Arial"/>
                <a:cs typeface="Arial"/>
                <a:sym typeface="Arial"/>
              </a:rPr>
              <a:t>Section Header Title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400"/>
              <a:buFont typeface="Arial"/>
              <a:buNone/>
            </a:pPr>
            <a:r>
              <a:rPr b="0" i="0" lang="en-AU" sz="4400" u="none" cap="none" strike="noStrike">
                <a:solidFill>
                  <a:schemeClr val="lt1"/>
                </a:solidFill>
                <a:latin typeface="Arial"/>
                <a:ea typeface="Arial"/>
                <a:cs typeface="Arial"/>
                <a:sym typeface="Arial"/>
              </a:rPr>
              <a:t>Second Line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5"/>
          <p:cNvPicPr preferRelativeResize="0"/>
          <p:nvPr/>
        </p:nvPicPr>
        <p:blipFill rotWithShape="1">
          <a:blip r:embed="rId3">
            <a:alphaModFix/>
          </a:blip>
          <a:srcRect b="0" l="0" r="0" t="0"/>
          <a:stretch/>
        </p:blipFill>
        <p:spPr>
          <a:xfrm>
            <a:off x="675980" y="1202167"/>
            <a:ext cx="4038600" cy="812800"/>
          </a:xfrm>
          <a:prstGeom prst="rect">
            <a:avLst/>
          </a:prstGeom>
          <a:noFill/>
          <a:ln>
            <a:noFill/>
          </a:ln>
        </p:spPr>
      </p:pic>
      <p:grpSp>
        <p:nvGrpSpPr>
          <p:cNvPr id="199" name="Google Shape;199;p5"/>
          <p:cNvGrpSpPr/>
          <p:nvPr/>
        </p:nvGrpSpPr>
        <p:grpSpPr>
          <a:xfrm>
            <a:off x="649937" y="5854682"/>
            <a:ext cx="9087646" cy="726362"/>
            <a:chOff x="546211" y="5866208"/>
            <a:chExt cx="11062992" cy="884248"/>
          </a:xfrm>
        </p:grpSpPr>
        <p:pic>
          <p:nvPicPr>
            <p:cNvPr descr="A picture containing star, night sky&#10;&#10;Description automatically generated" id="200" name="Google Shape;200;p5"/>
            <p:cNvPicPr preferRelativeResize="0"/>
            <p:nvPr/>
          </p:nvPicPr>
          <p:blipFill rotWithShape="1">
            <a:blip r:embed="rId4">
              <a:alphaModFix/>
            </a:blip>
            <a:srcRect b="0" l="0" r="0" t="0"/>
            <a:stretch/>
          </p:blipFill>
          <p:spPr>
            <a:xfrm>
              <a:off x="546211" y="5969354"/>
              <a:ext cx="2015757" cy="547325"/>
            </a:xfrm>
            <a:prstGeom prst="rect">
              <a:avLst/>
            </a:prstGeom>
            <a:noFill/>
            <a:ln>
              <a:noFill/>
            </a:ln>
          </p:spPr>
        </p:pic>
        <p:pic>
          <p:nvPicPr>
            <p:cNvPr id="201" name="Google Shape;201;p5"/>
            <p:cNvPicPr preferRelativeResize="0"/>
            <p:nvPr/>
          </p:nvPicPr>
          <p:blipFill rotWithShape="1">
            <a:blip r:embed="rId5">
              <a:alphaModFix/>
            </a:blip>
            <a:srcRect b="0" l="0" r="0" t="0"/>
            <a:stretch/>
          </p:blipFill>
          <p:spPr>
            <a:xfrm>
              <a:off x="3467618" y="6081349"/>
              <a:ext cx="1073901" cy="453967"/>
            </a:xfrm>
            <a:prstGeom prst="rect">
              <a:avLst/>
            </a:prstGeom>
            <a:noFill/>
            <a:ln>
              <a:noFill/>
            </a:ln>
          </p:spPr>
        </p:pic>
        <p:pic>
          <p:nvPicPr>
            <p:cNvPr descr="Logo, company name&#10;&#10;Description automatically generated" id="202" name="Google Shape;202;p5"/>
            <p:cNvPicPr preferRelativeResize="0"/>
            <p:nvPr/>
          </p:nvPicPr>
          <p:blipFill rotWithShape="1">
            <a:blip r:embed="rId6">
              <a:alphaModFix/>
            </a:blip>
            <a:srcRect b="0" l="0" r="0" t="0"/>
            <a:stretch/>
          </p:blipFill>
          <p:spPr>
            <a:xfrm>
              <a:off x="4742594" y="5997281"/>
              <a:ext cx="1444772" cy="622102"/>
            </a:xfrm>
            <a:prstGeom prst="rect">
              <a:avLst/>
            </a:prstGeom>
            <a:noFill/>
            <a:ln>
              <a:noFill/>
            </a:ln>
          </p:spPr>
        </p:pic>
        <p:pic>
          <p:nvPicPr>
            <p:cNvPr descr="Text&#10;&#10;Description automatically generated" id="203" name="Google Shape;203;p5"/>
            <p:cNvPicPr preferRelativeResize="0"/>
            <p:nvPr/>
          </p:nvPicPr>
          <p:blipFill rotWithShape="1">
            <a:blip r:embed="rId7">
              <a:alphaModFix/>
            </a:blip>
            <a:srcRect b="0" l="0" r="0" t="0"/>
            <a:stretch/>
          </p:blipFill>
          <p:spPr>
            <a:xfrm>
              <a:off x="6397357" y="6089952"/>
              <a:ext cx="1532300" cy="436760"/>
            </a:xfrm>
            <a:prstGeom prst="rect">
              <a:avLst/>
            </a:prstGeom>
            <a:noFill/>
            <a:ln>
              <a:noFill/>
            </a:ln>
          </p:spPr>
        </p:pic>
        <p:pic>
          <p:nvPicPr>
            <p:cNvPr descr="Text&#10;&#10;Description automatically generated" id="204" name="Google Shape;204;p5"/>
            <p:cNvPicPr preferRelativeResize="0"/>
            <p:nvPr/>
          </p:nvPicPr>
          <p:blipFill rotWithShape="1">
            <a:blip r:embed="rId8">
              <a:alphaModFix/>
            </a:blip>
            <a:srcRect b="0" l="0" r="0" t="0"/>
            <a:stretch/>
          </p:blipFill>
          <p:spPr>
            <a:xfrm>
              <a:off x="8150373" y="5866208"/>
              <a:ext cx="1601471" cy="884248"/>
            </a:xfrm>
            <a:prstGeom prst="rect">
              <a:avLst/>
            </a:prstGeom>
            <a:noFill/>
            <a:ln>
              <a:noFill/>
            </a:ln>
          </p:spPr>
        </p:pic>
        <p:pic>
          <p:nvPicPr>
            <p:cNvPr descr="Text&#10;&#10;Description automatically generated" id="205" name="Google Shape;205;p5"/>
            <p:cNvPicPr preferRelativeResize="0"/>
            <p:nvPr/>
          </p:nvPicPr>
          <p:blipFill rotWithShape="1">
            <a:blip r:embed="rId9">
              <a:alphaModFix/>
            </a:blip>
            <a:srcRect b="0" l="0" r="0" t="0"/>
            <a:stretch/>
          </p:blipFill>
          <p:spPr>
            <a:xfrm>
              <a:off x="10067220" y="6148724"/>
              <a:ext cx="1541983" cy="319217"/>
            </a:xfrm>
            <a:prstGeom prst="rect">
              <a:avLst/>
            </a:prstGeom>
            <a:noFill/>
            <a:ln>
              <a:noFill/>
            </a:ln>
          </p:spPr>
        </p:pic>
      </p:grpSp>
      <p:sp>
        <p:nvSpPr>
          <p:cNvPr id="206" name="Google Shape;206;p5"/>
          <p:cNvSpPr txBox="1"/>
          <p:nvPr/>
        </p:nvSpPr>
        <p:spPr>
          <a:xfrm>
            <a:off x="855848" y="2644170"/>
            <a:ext cx="7615080"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AU" sz="3200" u="none" cap="none" strike="noStrike">
                <a:solidFill>
                  <a:schemeClr val="dk1"/>
                </a:solidFill>
                <a:latin typeface="Arial"/>
                <a:ea typeface="Arial"/>
                <a:cs typeface="Arial"/>
                <a:sym typeface="Arial"/>
              </a:rPr>
              <a:t>A Partnership of five Australian universities undertake world-class research on extreme climate conditions </a:t>
            </a:r>
            <a:endParaRPr b="0" i="0" sz="1400" u="none" cap="none" strike="noStrike">
              <a:solidFill>
                <a:srgbClr val="000000"/>
              </a:solidFill>
              <a:latin typeface="Arial"/>
              <a:ea typeface="Arial"/>
              <a:cs typeface="Arial"/>
              <a:sym typeface="Arial"/>
            </a:endParaRPr>
          </a:p>
        </p:txBody>
      </p:sp>
      <p:pic>
        <p:nvPicPr>
          <p:cNvPr id="207" name="Google Shape;207;p5"/>
          <p:cNvPicPr preferRelativeResize="0"/>
          <p:nvPr/>
        </p:nvPicPr>
        <p:blipFill rotWithShape="1">
          <a:blip r:embed="rId10">
            <a:alphaModFix/>
          </a:blip>
          <a:srcRect b="0" l="0" r="0" t="0"/>
          <a:stretch/>
        </p:blipFill>
        <p:spPr>
          <a:xfrm>
            <a:off x="649937" y="640137"/>
            <a:ext cx="2728741" cy="549180"/>
          </a:xfrm>
          <a:prstGeom prst="rect">
            <a:avLst/>
          </a:prstGeom>
          <a:noFill/>
          <a:ln>
            <a:noFill/>
          </a:ln>
        </p:spPr>
      </p:pic>
      <p:cxnSp>
        <p:nvCxnSpPr>
          <p:cNvPr id="208" name="Google Shape;208;p5"/>
          <p:cNvCxnSpPr/>
          <p:nvPr/>
        </p:nvCxnSpPr>
        <p:spPr>
          <a:xfrm>
            <a:off x="675980" y="5548086"/>
            <a:ext cx="10777709" cy="0"/>
          </a:xfrm>
          <a:prstGeom prst="straightConnector1">
            <a:avLst/>
          </a:prstGeom>
          <a:noFill/>
          <a:ln cap="flat" cmpd="sng" w="25400">
            <a:solidFill>
              <a:schemeClr val="accent1"/>
            </a:solidFill>
            <a:prstDash val="solid"/>
            <a:miter lim="800000"/>
            <a:headEnd len="sm" w="sm" type="none"/>
            <a:tailEnd len="sm" w="sm"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6"/>
          <p:cNvPicPr preferRelativeResize="0"/>
          <p:nvPr/>
        </p:nvPicPr>
        <p:blipFill rotWithShape="1">
          <a:blip r:embed="rId3">
            <a:alphaModFix/>
          </a:blip>
          <a:srcRect b="0" l="0" r="0" t="0"/>
          <a:stretch/>
        </p:blipFill>
        <p:spPr>
          <a:xfrm>
            <a:off x="675980" y="1202167"/>
            <a:ext cx="4038600" cy="812800"/>
          </a:xfrm>
          <a:prstGeom prst="rect">
            <a:avLst/>
          </a:prstGeom>
          <a:noFill/>
          <a:ln>
            <a:noFill/>
          </a:ln>
        </p:spPr>
      </p:pic>
      <p:grpSp>
        <p:nvGrpSpPr>
          <p:cNvPr id="214" name="Google Shape;214;p6"/>
          <p:cNvGrpSpPr/>
          <p:nvPr/>
        </p:nvGrpSpPr>
        <p:grpSpPr>
          <a:xfrm>
            <a:off x="649937" y="5854682"/>
            <a:ext cx="9087646" cy="726362"/>
            <a:chOff x="546211" y="5866208"/>
            <a:chExt cx="11062992" cy="884248"/>
          </a:xfrm>
        </p:grpSpPr>
        <p:pic>
          <p:nvPicPr>
            <p:cNvPr descr="A picture containing star, night sky&#10;&#10;Description automatically generated" id="215" name="Google Shape;215;p6"/>
            <p:cNvPicPr preferRelativeResize="0"/>
            <p:nvPr/>
          </p:nvPicPr>
          <p:blipFill rotWithShape="1">
            <a:blip r:embed="rId4">
              <a:alphaModFix/>
            </a:blip>
            <a:srcRect b="0" l="0" r="0" t="0"/>
            <a:stretch/>
          </p:blipFill>
          <p:spPr>
            <a:xfrm>
              <a:off x="546211" y="5969354"/>
              <a:ext cx="2015757" cy="547325"/>
            </a:xfrm>
            <a:prstGeom prst="rect">
              <a:avLst/>
            </a:prstGeom>
            <a:noFill/>
            <a:ln>
              <a:noFill/>
            </a:ln>
          </p:spPr>
        </p:pic>
        <p:pic>
          <p:nvPicPr>
            <p:cNvPr id="216" name="Google Shape;216;p6"/>
            <p:cNvPicPr preferRelativeResize="0"/>
            <p:nvPr/>
          </p:nvPicPr>
          <p:blipFill rotWithShape="1">
            <a:blip r:embed="rId5">
              <a:alphaModFix/>
            </a:blip>
            <a:srcRect b="0" l="0" r="0" t="0"/>
            <a:stretch/>
          </p:blipFill>
          <p:spPr>
            <a:xfrm>
              <a:off x="3467618" y="6081349"/>
              <a:ext cx="1073901" cy="453967"/>
            </a:xfrm>
            <a:prstGeom prst="rect">
              <a:avLst/>
            </a:prstGeom>
            <a:noFill/>
            <a:ln>
              <a:noFill/>
            </a:ln>
          </p:spPr>
        </p:pic>
        <p:pic>
          <p:nvPicPr>
            <p:cNvPr descr="Logo, company name&#10;&#10;Description automatically generated" id="217" name="Google Shape;217;p6"/>
            <p:cNvPicPr preferRelativeResize="0"/>
            <p:nvPr/>
          </p:nvPicPr>
          <p:blipFill rotWithShape="1">
            <a:blip r:embed="rId6">
              <a:alphaModFix/>
            </a:blip>
            <a:srcRect b="0" l="0" r="0" t="0"/>
            <a:stretch/>
          </p:blipFill>
          <p:spPr>
            <a:xfrm>
              <a:off x="4742594" y="5997281"/>
              <a:ext cx="1444772" cy="622102"/>
            </a:xfrm>
            <a:prstGeom prst="rect">
              <a:avLst/>
            </a:prstGeom>
            <a:noFill/>
            <a:ln>
              <a:noFill/>
            </a:ln>
          </p:spPr>
        </p:pic>
        <p:pic>
          <p:nvPicPr>
            <p:cNvPr descr="Text&#10;&#10;Description automatically generated" id="218" name="Google Shape;218;p6"/>
            <p:cNvPicPr preferRelativeResize="0"/>
            <p:nvPr/>
          </p:nvPicPr>
          <p:blipFill rotWithShape="1">
            <a:blip r:embed="rId7">
              <a:alphaModFix/>
            </a:blip>
            <a:srcRect b="0" l="0" r="0" t="0"/>
            <a:stretch/>
          </p:blipFill>
          <p:spPr>
            <a:xfrm>
              <a:off x="6397357" y="6089952"/>
              <a:ext cx="1532300" cy="436760"/>
            </a:xfrm>
            <a:prstGeom prst="rect">
              <a:avLst/>
            </a:prstGeom>
            <a:noFill/>
            <a:ln>
              <a:noFill/>
            </a:ln>
          </p:spPr>
        </p:pic>
        <p:pic>
          <p:nvPicPr>
            <p:cNvPr descr="Text&#10;&#10;Description automatically generated" id="219" name="Google Shape;219;p6"/>
            <p:cNvPicPr preferRelativeResize="0"/>
            <p:nvPr/>
          </p:nvPicPr>
          <p:blipFill rotWithShape="1">
            <a:blip r:embed="rId8">
              <a:alphaModFix/>
            </a:blip>
            <a:srcRect b="0" l="0" r="0" t="0"/>
            <a:stretch/>
          </p:blipFill>
          <p:spPr>
            <a:xfrm>
              <a:off x="8150373" y="5866208"/>
              <a:ext cx="1601471" cy="884248"/>
            </a:xfrm>
            <a:prstGeom prst="rect">
              <a:avLst/>
            </a:prstGeom>
            <a:noFill/>
            <a:ln>
              <a:noFill/>
            </a:ln>
          </p:spPr>
        </p:pic>
        <p:pic>
          <p:nvPicPr>
            <p:cNvPr descr="Text&#10;&#10;Description automatically generated" id="220" name="Google Shape;220;p6"/>
            <p:cNvPicPr preferRelativeResize="0"/>
            <p:nvPr/>
          </p:nvPicPr>
          <p:blipFill rotWithShape="1">
            <a:blip r:embed="rId9">
              <a:alphaModFix/>
            </a:blip>
            <a:srcRect b="0" l="0" r="0" t="0"/>
            <a:stretch/>
          </p:blipFill>
          <p:spPr>
            <a:xfrm>
              <a:off x="10067220" y="6148724"/>
              <a:ext cx="1541983" cy="319217"/>
            </a:xfrm>
            <a:prstGeom prst="rect">
              <a:avLst/>
            </a:prstGeom>
            <a:noFill/>
            <a:ln>
              <a:noFill/>
            </a:ln>
          </p:spPr>
        </p:pic>
      </p:grpSp>
      <p:sp>
        <p:nvSpPr>
          <p:cNvPr id="221" name="Google Shape;221;p6"/>
          <p:cNvSpPr txBox="1"/>
          <p:nvPr/>
        </p:nvSpPr>
        <p:spPr>
          <a:xfrm>
            <a:off x="855848" y="2644170"/>
            <a:ext cx="7615080" cy="206210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AU" sz="3200" u="none" cap="none" strike="noStrike">
                <a:solidFill>
                  <a:schemeClr val="dk1"/>
                </a:solidFill>
                <a:latin typeface="Arial"/>
                <a:ea typeface="Arial"/>
                <a:cs typeface="Arial"/>
                <a:sym typeface="Arial"/>
              </a:rPr>
              <a:t>The ARC Centre of Excellence for Climate Extremes reduces Australia’s economic, social and environmental vulnerability to climate extremes.</a:t>
            </a:r>
            <a:endParaRPr b="0" i="0" sz="1400" u="none" cap="none" strike="noStrike">
              <a:solidFill>
                <a:srgbClr val="000000"/>
              </a:solidFill>
              <a:latin typeface="Arial"/>
              <a:ea typeface="Arial"/>
              <a:cs typeface="Arial"/>
              <a:sym typeface="Arial"/>
            </a:endParaRPr>
          </a:p>
        </p:txBody>
      </p:sp>
      <p:pic>
        <p:nvPicPr>
          <p:cNvPr id="222" name="Google Shape;222;p6"/>
          <p:cNvPicPr preferRelativeResize="0"/>
          <p:nvPr/>
        </p:nvPicPr>
        <p:blipFill rotWithShape="1">
          <a:blip r:embed="rId10">
            <a:alphaModFix/>
          </a:blip>
          <a:srcRect b="0" l="0" r="0" t="0"/>
          <a:stretch/>
        </p:blipFill>
        <p:spPr>
          <a:xfrm>
            <a:off x="649937" y="640137"/>
            <a:ext cx="2728741" cy="549180"/>
          </a:xfrm>
          <a:prstGeom prst="rect">
            <a:avLst/>
          </a:prstGeom>
          <a:noFill/>
          <a:ln>
            <a:noFill/>
          </a:ln>
        </p:spPr>
      </p:pic>
      <p:cxnSp>
        <p:nvCxnSpPr>
          <p:cNvPr id="223" name="Google Shape;223;p6"/>
          <p:cNvCxnSpPr/>
          <p:nvPr/>
        </p:nvCxnSpPr>
        <p:spPr>
          <a:xfrm>
            <a:off x="675980" y="5548086"/>
            <a:ext cx="10777709" cy="0"/>
          </a:xfrm>
          <a:prstGeom prst="straightConnector1">
            <a:avLst/>
          </a:prstGeom>
          <a:noFill/>
          <a:ln cap="flat" cmpd="sng" w="25400">
            <a:solidFill>
              <a:schemeClr val="accent1"/>
            </a:solidFill>
            <a:prstDash val="solid"/>
            <a:miter lim="800000"/>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5" name="Shape 35"/>
        <p:cNvGrpSpPr/>
        <p:nvPr/>
      </p:nvGrpSpPr>
      <p:grpSpPr>
        <a:xfrm>
          <a:off x="0" y="0"/>
          <a:ext cx="0" cy="0"/>
          <a:chOff x="0" y="0"/>
          <a:chExt cx="0" cy="0"/>
        </a:xfrm>
      </p:grpSpPr>
      <p:pic>
        <p:nvPicPr>
          <p:cNvPr id="36" name="Google Shape;36;p2"/>
          <p:cNvPicPr preferRelativeResize="0"/>
          <p:nvPr/>
        </p:nvPicPr>
        <p:blipFill rotWithShape="1">
          <a:blip r:embed="rId3">
            <a:alphaModFix/>
          </a:blip>
          <a:srcRect b="0" l="0" r="0" t="0"/>
          <a:stretch/>
        </p:blipFill>
        <p:spPr>
          <a:xfrm>
            <a:off x="694620" y="618700"/>
            <a:ext cx="3317821" cy="667738"/>
          </a:xfrm>
          <a:prstGeom prst="rect">
            <a:avLst/>
          </a:prstGeom>
          <a:noFill/>
          <a:ln>
            <a:noFill/>
          </a:ln>
        </p:spPr>
      </p:pic>
      <p:sp>
        <p:nvSpPr>
          <p:cNvPr id="37" name="Google Shape;37;p2"/>
          <p:cNvSpPr txBox="1"/>
          <p:nvPr/>
        </p:nvSpPr>
        <p:spPr>
          <a:xfrm>
            <a:off x="694621" y="2705725"/>
            <a:ext cx="8576441" cy="144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AU" sz="4400" u="none" cap="none" strike="noStrike">
                <a:solidFill>
                  <a:schemeClr val="lt1"/>
                </a:solidFill>
                <a:latin typeface="Arial"/>
                <a:ea typeface="Arial"/>
                <a:cs typeface="Arial"/>
                <a:sym typeface="Arial"/>
              </a:rPr>
              <a:t>Presentation Title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400"/>
              <a:buFont typeface="Arial"/>
              <a:buNone/>
            </a:pPr>
            <a:r>
              <a:rPr b="0" i="0" lang="en-AU" sz="4400" u="none" cap="none" strike="noStrike">
                <a:solidFill>
                  <a:schemeClr val="lt1"/>
                </a:solidFill>
                <a:latin typeface="Arial"/>
                <a:ea typeface="Arial"/>
                <a:cs typeface="Arial"/>
                <a:sym typeface="Arial"/>
              </a:rPr>
              <a:t>Second line</a:t>
            </a:r>
            <a:endParaRPr b="0" i="0" sz="1400" u="none" cap="none" strike="noStrike">
              <a:solidFill>
                <a:srgbClr val="000000"/>
              </a:solidFill>
              <a:latin typeface="Arial"/>
              <a:ea typeface="Arial"/>
              <a:cs typeface="Arial"/>
              <a:sym typeface="Arial"/>
            </a:endParaRPr>
          </a:p>
        </p:txBody>
      </p:sp>
      <p:sp>
        <p:nvSpPr>
          <p:cNvPr id="38" name="Google Shape;38;p2"/>
          <p:cNvSpPr txBox="1"/>
          <p:nvPr/>
        </p:nvSpPr>
        <p:spPr>
          <a:xfrm>
            <a:off x="694620" y="4401643"/>
            <a:ext cx="857644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AU" sz="1800" u="none" cap="none" strike="noStrike">
                <a:solidFill>
                  <a:schemeClr val="lt1"/>
                </a:solidFill>
                <a:latin typeface="Arial"/>
                <a:ea typeface="Arial"/>
                <a:cs typeface="Arial"/>
                <a:sym typeface="Arial"/>
              </a:rPr>
              <a:t>Authors/presenters</a:t>
            </a:r>
            <a:endParaRPr b="0" i="0" sz="1400" u="none" cap="none" strike="noStrike">
              <a:solidFill>
                <a:srgbClr val="000000"/>
              </a:solidFill>
              <a:latin typeface="Arial"/>
              <a:ea typeface="Arial"/>
              <a:cs typeface="Arial"/>
              <a:sym typeface="Arial"/>
            </a:endParaRPr>
          </a:p>
        </p:txBody>
      </p:sp>
      <p:sp>
        <p:nvSpPr>
          <p:cNvPr id="39" name="Google Shape;39;p2"/>
          <p:cNvSpPr/>
          <p:nvPr/>
        </p:nvSpPr>
        <p:spPr>
          <a:xfrm flipH="1">
            <a:off x="6587031" y="0"/>
            <a:ext cx="5604967" cy="6858000"/>
          </a:xfrm>
          <a:prstGeom prst="round1Rect">
            <a:avLst>
              <a:gd fmla="val 39855" name="adj"/>
            </a:avLst>
          </a:prstGeom>
          <a:blipFill rotWithShape="1">
            <a:blip r:embed="rId4">
              <a:alphaModFix/>
            </a:blip>
            <a:stretch>
              <a:fillRect b="0" l="0" r="-153" t="-3175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27" name="Shape 227"/>
        <p:cNvGrpSpPr/>
        <p:nvPr/>
      </p:nvGrpSpPr>
      <p:grpSpPr>
        <a:xfrm>
          <a:off x="0" y="0"/>
          <a:ext cx="0" cy="0"/>
          <a:chOff x="0" y="0"/>
          <a:chExt cx="0" cy="0"/>
        </a:xfrm>
      </p:grpSpPr>
      <p:sp>
        <p:nvSpPr>
          <p:cNvPr id="228" name="Google Shape;228;p7"/>
          <p:cNvSpPr txBox="1"/>
          <p:nvPr/>
        </p:nvSpPr>
        <p:spPr>
          <a:xfrm>
            <a:off x="813073" y="1424719"/>
            <a:ext cx="857644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AU" sz="3200" u="none" cap="none" strike="noStrike">
                <a:solidFill>
                  <a:schemeClr val="lt1"/>
                </a:solidFill>
                <a:latin typeface="Arial"/>
                <a:ea typeface="Arial"/>
                <a:cs typeface="Arial"/>
                <a:sym typeface="Arial"/>
              </a:rPr>
              <a:t>Who we are </a:t>
            </a:r>
            <a:endParaRPr b="0" i="0" sz="1400" u="none" cap="none" strike="noStrike">
              <a:solidFill>
                <a:srgbClr val="000000"/>
              </a:solidFill>
              <a:latin typeface="Arial"/>
              <a:ea typeface="Arial"/>
              <a:cs typeface="Arial"/>
              <a:sym typeface="Arial"/>
            </a:endParaRPr>
          </a:p>
        </p:txBody>
      </p:sp>
      <p:sp>
        <p:nvSpPr>
          <p:cNvPr id="229" name="Google Shape;229;p7"/>
          <p:cNvSpPr/>
          <p:nvPr/>
        </p:nvSpPr>
        <p:spPr>
          <a:xfrm flipH="1">
            <a:off x="6587031" y="0"/>
            <a:ext cx="5604967" cy="6858000"/>
          </a:xfrm>
          <a:prstGeom prst="round1Rect">
            <a:avLst>
              <a:gd fmla="val 39855" name="adj"/>
            </a:avLst>
          </a:prstGeom>
          <a:blipFill rotWithShape="1">
            <a:blip r:embed="rId3">
              <a:alphaModFix/>
            </a:blip>
            <a:stretch>
              <a:fillRect b="0" l="0" r="-153" t="-3175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0" name="Google Shape;230;p7"/>
          <p:cNvSpPr txBox="1"/>
          <p:nvPr/>
        </p:nvSpPr>
        <p:spPr>
          <a:xfrm>
            <a:off x="813073" y="2150668"/>
            <a:ext cx="4675667" cy="2162195"/>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Clr>
                <a:srgbClr val="000000"/>
              </a:buClr>
              <a:buSzPts val="2400"/>
              <a:buFont typeface="Arial"/>
              <a:buNone/>
            </a:pPr>
            <a:r>
              <a:rPr b="0" i="0" lang="en-AU" sz="2400" u="none" cap="none" strike="noStrike">
                <a:solidFill>
                  <a:schemeClr val="lt1"/>
                </a:solidFill>
                <a:latin typeface="Arial"/>
                <a:ea typeface="Arial"/>
                <a:cs typeface="Arial"/>
                <a:sym typeface="Arial"/>
              </a:rPr>
              <a:t>The ARC Centre of Excellence for Climate Extremes reduces Australia’s economic, social and environmental vulnerability to climate extremes.</a:t>
            </a:r>
            <a:endParaRPr b="0" i="0" sz="1400" u="none" cap="none" strike="noStrike">
              <a:solidFill>
                <a:srgbClr val="000000"/>
              </a:solidFill>
              <a:latin typeface="Arial"/>
              <a:ea typeface="Arial"/>
              <a:cs typeface="Arial"/>
              <a:sym typeface="Arial"/>
            </a:endParaRPr>
          </a:p>
        </p:txBody>
      </p:sp>
      <p:sp>
        <p:nvSpPr>
          <p:cNvPr id="231" name="Google Shape;231;p7"/>
          <p:cNvSpPr txBox="1"/>
          <p:nvPr/>
        </p:nvSpPr>
        <p:spPr>
          <a:xfrm>
            <a:off x="813073" y="4483999"/>
            <a:ext cx="4441098" cy="1545295"/>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Clr>
                <a:srgbClr val="000000"/>
              </a:buClr>
              <a:buSzPts val="1400"/>
              <a:buFont typeface="Arial"/>
              <a:buNone/>
            </a:pPr>
            <a:r>
              <a:rPr b="0" i="0" lang="en-AU" sz="1400" u="none" cap="none" strike="noStrike">
                <a:solidFill>
                  <a:schemeClr val="lt1"/>
                </a:solidFill>
                <a:latin typeface="Arial"/>
                <a:ea typeface="Arial"/>
                <a:cs typeface="Arial"/>
                <a:sym typeface="Arial"/>
              </a:rPr>
              <a:t>We are an international research consortium of five Australian universities and a network of outstanding national and international partner organisations supported by the Australian Research Council.</a:t>
            </a:r>
            <a:endParaRPr b="0" i="0" sz="1400" u="none" cap="none" strike="noStrike">
              <a:solidFill>
                <a:srgbClr val="000000"/>
              </a:solidFill>
              <a:latin typeface="Arial"/>
              <a:ea typeface="Arial"/>
              <a:cs typeface="Arial"/>
              <a:sym typeface="Arial"/>
            </a:endParaRPr>
          </a:p>
          <a:p>
            <a:pPr indent="0" lvl="0" marL="0" marR="0" rtl="0" algn="l">
              <a:lnSpc>
                <a:spcPct val="114000"/>
              </a:lnSpc>
              <a:spcBef>
                <a:spcPts val="0"/>
              </a:spcBef>
              <a:spcAft>
                <a:spcPts val="0"/>
              </a:spcAft>
              <a:buClr>
                <a:srgbClr val="000000"/>
              </a:buClr>
              <a:buSzPts val="1400"/>
              <a:buFont typeface="Arial"/>
              <a:buNone/>
            </a:pPr>
            <a:br>
              <a:rPr b="0" i="0" lang="en-AU"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8"/>
          <p:cNvPicPr preferRelativeResize="0"/>
          <p:nvPr/>
        </p:nvPicPr>
        <p:blipFill rotWithShape="1">
          <a:blip r:embed="rId3">
            <a:alphaModFix/>
          </a:blip>
          <a:srcRect b="0" l="0" r="0" t="0"/>
          <a:stretch/>
        </p:blipFill>
        <p:spPr>
          <a:xfrm>
            <a:off x="1006017" y="711370"/>
            <a:ext cx="4038600" cy="812800"/>
          </a:xfrm>
          <a:prstGeom prst="rect">
            <a:avLst/>
          </a:prstGeom>
          <a:noFill/>
          <a:ln>
            <a:noFill/>
          </a:ln>
        </p:spPr>
      </p:pic>
      <p:sp>
        <p:nvSpPr>
          <p:cNvPr id="237" name="Google Shape;237;p8"/>
          <p:cNvSpPr txBox="1"/>
          <p:nvPr/>
        </p:nvSpPr>
        <p:spPr>
          <a:xfrm>
            <a:off x="924656" y="2120074"/>
            <a:ext cx="1524001"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AU" sz="6000" u="none" cap="none" strike="noStrike">
                <a:solidFill>
                  <a:schemeClr val="dk2"/>
                </a:solidFill>
                <a:latin typeface="Arial"/>
                <a:ea typeface="Arial"/>
                <a:cs typeface="Arial"/>
                <a:sym typeface="Arial"/>
              </a:rPr>
              <a:t>20+</a:t>
            </a:r>
            <a:endParaRPr b="0" i="0" sz="1400" u="none" cap="none" strike="noStrike">
              <a:solidFill>
                <a:srgbClr val="000000"/>
              </a:solidFill>
              <a:latin typeface="Arial"/>
              <a:ea typeface="Arial"/>
              <a:cs typeface="Arial"/>
              <a:sym typeface="Arial"/>
            </a:endParaRPr>
          </a:p>
        </p:txBody>
      </p:sp>
      <p:sp>
        <p:nvSpPr>
          <p:cNvPr id="238" name="Google Shape;238;p8"/>
          <p:cNvSpPr txBox="1"/>
          <p:nvPr/>
        </p:nvSpPr>
        <p:spPr>
          <a:xfrm>
            <a:off x="924656" y="3135737"/>
            <a:ext cx="21463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81A2C"/>
                </a:solidFill>
                <a:latin typeface="Arial"/>
                <a:ea typeface="Arial"/>
                <a:cs typeface="Arial"/>
                <a:sym typeface="Arial"/>
              </a:rPr>
              <a:t>Chief Investigators</a:t>
            </a:r>
            <a:endParaRPr b="0" i="0" sz="1400" u="none" cap="none" strike="noStrike">
              <a:solidFill>
                <a:srgbClr val="000000"/>
              </a:solidFill>
              <a:latin typeface="Arial"/>
              <a:ea typeface="Arial"/>
              <a:cs typeface="Arial"/>
              <a:sym typeface="Arial"/>
            </a:endParaRPr>
          </a:p>
        </p:txBody>
      </p:sp>
      <p:sp>
        <p:nvSpPr>
          <p:cNvPr id="239" name="Google Shape;239;p8"/>
          <p:cNvSpPr txBox="1"/>
          <p:nvPr/>
        </p:nvSpPr>
        <p:spPr>
          <a:xfrm>
            <a:off x="3752106" y="2120074"/>
            <a:ext cx="1524001"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AU" sz="6000" u="none" cap="none" strike="noStrike">
                <a:solidFill>
                  <a:schemeClr val="dk2"/>
                </a:solidFill>
                <a:latin typeface="Arial"/>
                <a:ea typeface="Arial"/>
                <a:cs typeface="Arial"/>
                <a:sym typeface="Arial"/>
              </a:rPr>
              <a:t>20+</a:t>
            </a:r>
            <a:endParaRPr b="0" i="0" sz="1400" u="none" cap="none" strike="noStrike">
              <a:solidFill>
                <a:srgbClr val="000000"/>
              </a:solidFill>
              <a:latin typeface="Arial"/>
              <a:ea typeface="Arial"/>
              <a:cs typeface="Arial"/>
              <a:sym typeface="Arial"/>
            </a:endParaRPr>
          </a:p>
        </p:txBody>
      </p:sp>
      <p:sp>
        <p:nvSpPr>
          <p:cNvPr id="240" name="Google Shape;240;p8"/>
          <p:cNvSpPr txBox="1"/>
          <p:nvPr/>
        </p:nvSpPr>
        <p:spPr>
          <a:xfrm>
            <a:off x="3721946" y="3135737"/>
            <a:ext cx="228509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81A2C"/>
                </a:solidFill>
                <a:latin typeface="Arial"/>
                <a:ea typeface="Arial"/>
                <a:cs typeface="Arial"/>
                <a:sym typeface="Arial"/>
              </a:rPr>
              <a:t>Postdoctoral Researchers</a:t>
            </a:r>
            <a:endParaRPr b="0" i="0" sz="1400" u="none" cap="none" strike="noStrike">
              <a:solidFill>
                <a:srgbClr val="000000"/>
              </a:solidFill>
              <a:latin typeface="Arial"/>
              <a:ea typeface="Arial"/>
              <a:cs typeface="Arial"/>
              <a:sym typeface="Arial"/>
            </a:endParaRPr>
          </a:p>
        </p:txBody>
      </p:sp>
      <p:sp>
        <p:nvSpPr>
          <p:cNvPr id="241" name="Google Shape;241;p8"/>
          <p:cNvSpPr txBox="1"/>
          <p:nvPr/>
        </p:nvSpPr>
        <p:spPr>
          <a:xfrm>
            <a:off x="9149620" y="2137213"/>
            <a:ext cx="2146300"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AU" sz="6000" u="none" cap="none" strike="noStrike">
                <a:solidFill>
                  <a:schemeClr val="dk2"/>
                </a:solidFill>
                <a:latin typeface="Arial"/>
                <a:ea typeface="Arial"/>
                <a:cs typeface="Arial"/>
                <a:sym typeface="Arial"/>
              </a:rPr>
              <a:t>$40m</a:t>
            </a:r>
            <a:endParaRPr b="0" i="0" sz="1400" u="none" cap="none" strike="noStrike">
              <a:solidFill>
                <a:srgbClr val="000000"/>
              </a:solidFill>
              <a:latin typeface="Arial"/>
              <a:ea typeface="Arial"/>
              <a:cs typeface="Arial"/>
              <a:sym typeface="Arial"/>
            </a:endParaRPr>
          </a:p>
        </p:txBody>
      </p:sp>
      <p:sp>
        <p:nvSpPr>
          <p:cNvPr id="242" name="Google Shape;242;p8"/>
          <p:cNvSpPr txBox="1"/>
          <p:nvPr/>
        </p:nvSpPr>
        <p:spPr>
          <a:xfrm>
            <a:off x="9189077" y="3167390"/>
            <a:ext cx="21463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81A2C"/>
                </a:solidFill>
                <a:latin typeface="Arial"/>
                <a:ea typeface="Arial"/>
                <a:cs typeface="Arial"/>
                <a:sym typeface="Arial"/>
              </a:rPr>
              <a:t>Budget over a 7 year timeline 2017 - 2024</a:t>
            </a:r>
            <a:endParaRPr b="0" i="0" sz="1400" u="none" cap="none" strike="noStrike">
              <a:solidFill>
                <a:srgbClr val="000000"/>
              </a:solidFill>
              <a:latin typeface="Arial"/>
              <a:ea typeface="Arial"/>
              <a:cs typeface="Arial"/>
              <a:sym typeface="Arial"/>
            </a:endParaRPr>
          </a:p>
        </p:txBody>
      </p:sp>
      <p:sp>
        <p:nvSpPr>
          <p:cNvPr id="243" name="Google Shape;243;p8"/>
          <p:cNvSpPr txBox="1"/>
          <p:nvPr/>
        </p:nvSpPr>
        <p:spPr>
          <a:xfrm>
            <a:off x="6375794" y="2120074"/>
            <a:ext cx="1939472"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AU" sz="6000" u="none" cap="none" strike="noStrike">
                <a:solidFill>
                  <a:schemeClr val="dk2"/>
                </a:solidFill>
                <a:latin typeface="Arial"/>
                <a:ea typeface="Arial"/>
                <a:cs typeface="Arial"/>
                <a:sym typeface="Arial"/>
              </a:rPr>
              <a:t>100+</a:t>
            </a:r>
            <a:endParaRPr b="0" i="0" sz="1400" u="none" cap="none" strike="noStrike">
              <a:solidFill>
                <a:srgbClr val="000000"/>
              </a:solidFill>
              <a:latin typeface="Arial"/>
              <a:ea typeface="Arial"/>
              <a:cs typeface="Arial"/>
              <a:sym typeface="Arial"/>
            </a:endParaRPr>
          </a:p>
        </p:txBody>
      </p:sp>
      <p:sp>
        <p:nvSpPr>
          <p:cNvPr id="244" name="Google Shape;244;p8"/>
          <p:cNvSpPr txBox="1"/>
          <p:nvPr/>
        </p:nvSpPr>
        <p:spPr>
          <a:xfrm>
            <a:off x="6526382" y="3121223"/>
            <a:ext cx="21463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81A2C"/>
                </a:solidFill>
                <a:latin typeface="Arial"/>
                <a:ea typeface="Arial"/>
                <a:cs typeface="Arial"/>
                <a:sym typeface="Arial"/>
              </a:rPr>
              <a:t>Postgraduate Students</a:t>
            </a:r>
            <a:endParaRPr b="0" i="0" sz="1400" u="none" cap="none" strike="noStrike">
              <a:solidFill>
                <a:srgbClr val="000000"/>
              </a:solidFill>
              <a:latin typeface="Arial"/>
              <a:ea typeface="Arial"/>
              <a:cs typeface="Arial"/>
              <a:sym typeface="Arial"/>
            </a:endParaRPr>
          </a:p>
        </p:txBody>
      </p:sp>
      <p:cxnSp>
        <p:nvCxnSpPr>
          <p:cNvPr id="245" name="Google Shape;245;p8"/>
          <p:cNvCxnSpPr/>
          <p:nvPr/>
        </p:nvCxnSpPr>
        <p:spPr>
          <a:xfrm>
            <a:off x="3221204" y="2105560"/>
            <a:ext cx="0" cy="1585050"/>
          </a:xfrm>
          <a:prstGeom prst="straightConnector1">
            <a:avLst/>
          </a:prstGeom>
          <a:noFill/>
          <a:ln cap="flat" cmpd="sng" w="9525">
            <a:solidFill>
              <a:schemeClr val="accent1"/>
            </a:solidFill>
            <a:prstDash val="solid"/>
            <a:miter lim="800000"/>
            <a:headEnd len="sm" w="sm" type="none"/>
            <a:tailEnd len="sm" w="sm" type="none"/>
          </a:ln>
        </p:spPr>
      </p:cxnSp>
      <p:cxnSp>
        <p:nvCxnSpPr>
          <p:cNvPr id="246" name="Google Shape;246;p8"/>
          <p:cNvCxnSpPr/>
          <p:nvPr/>
        </p:nvCxnSpPr>
        <p:spPr>
          <a:xfrm>
            <a:off x="6212054" y="2076985"/>
            <a:ext cx="0" cy="1613625"/>
          </a:xfrm>
          <a:prstGeom prst="straightConnector1">
            <a:avLst/>
          </a:prstGeom>
          <a:noFill/>
          <a:ln cap="flat" cmpd="sng" w="9525">
            <a:solidFill>
              <a:schemeClr val="accent1"/>
            </a:solidFill>
            <a:prstDash val="solid"/>
            <a:miter lim="800000"/>
            <a:headEnd len="sm" w="sm" type="none"/>
            <a:tailEnd len="sm" w="sm" type="none"/>
          </a:ln>
        </p:spPr>
      </p:cxnSp>
      <p:cxnSp>
        <p:nvCxnSpPr>
          <p:cNvPr id="247" name="Google Shape;247;p8"/>
          <p:cNvCxnSpPr/>
          <p:nvPr/>
        </p:nvCxnSpPr>
        <p:spPr>
          <a:xfrm>
            <a:off x="8888579" y="2086510"/>
            <a:ext cx="0" cy="1604100"/>
          </a:xfrm>
          <a:prstGeom prst="straightConnector1">
            <a:avLst/>
          </a:prstGeom>
          <a:noFill/>
          <a:ln cap="flat" cmpd="sng" w="9525">
            <a:solidFill>
              <a:schemeClr val="accent1"/>
            </a:solidFill>
            <a:prstDash val="solid"/>
            <a:miter lim="800000"/>
            <a:headEnd len="sm" w="sm" type="none"/>
            <a:tailEnd len="sm" w="sm" type="none"/>
          </a:ln>
        </p:spPr>
      </p:cxnSp>
      <p:grpSp>
        <p:nvGrpSpPr>
          <p:cNvPr id="248" name="Google Shape;248;p8"/>
          <p:cNvGrpSpPr/>
          <p:nvPr/>
        </p:nvGrpSpPr>
        <p:grpSpPr>
          <a:xfrm>
            <a:off x="1105168" y="5302177"/>
            <a:ext cx="6687869" cy="726362"/>
            <a:chOff x="3467618" y="5866208"/>
            <a:chExt cx="8141585" cy="884248"/>
          </a:xfrm>
        </p:grpSpPr>
        <p:pic>
          <p:nvPicPr>
            <p:cNvPr id="249" name="Google Shape;249;p8"/>
            <p:cNvPicPr preferRelativeResize="0"/>
            <p:nvPr/>
          </p:nvPicPr>
          <p:blipFill rotWithShape="1">
            <a:blip r:embed="rId4">
              <a:alphaModFix/>
            </a:blip>
            <a:srcRect b="0" l="0" r="0" t="0"/>
            <a:stretch/>
          </p:blipFill>
          <p:spPr>
            <a:xfrm>
              <a:off x="3467618" y="6081349"/>
              <a:ext cx="1073901" cy="453967"/>
            </a:xfrm>
            <a:prstGeom prst="rect">
              <a:avLst/>
            </a:prstGeom>
            <a:noFill/>
            <a:ln>
              <a:noFill/>
            </a:ln>
          </p:spPr>
        </p:pic>
        <p:pic>
          <p:nvPicPr>
            <p:cNvPr descr="Logo, company name&#10;&#10;Description automatically generated" id="250" name="Google Shape;250;p8"/>
            <p:cNvPicPr preferRelativeResize="0"/>
            <p:nvPr/>
          </p:nvPicPr>
          <p:blipFill rotWithShape="1">
            <a:blip r:embed="rId5">
              <a:alphaModFix/>
            </a:blip>
            <a:srcRect b="0" l="0" r="0" t="0"/>
            <a:stretch/>
          </p:blipFill>
          <p:spPr>
            <a:xfrm>
              <a:off x="4742594" y="5997281"/>
              <a:ext cx="1444772" cy="622102"/>
            </a:xfrm>
            <a:prstGeom prst="rect">
              <a:avLst/>
            </a:prstGeom>
            <a:noFill/>
            <a:ln>
              <a:noFill/>
            </a:ln>
          </p:spPr>
        </p:pic>
        <p:pic>
          <p:nvPicPr>
            <p:cNvPr descr="Text&#10;&#10;Description automatically generated" id="251" name="Google Shape;251;p8"/>
            <p:cNvPicPr preferRelativeResize="0"/>
            <p:nvPr/>
          </p:nvPicPr>
          <p:blipFill rotWithShape="1">
            <a:blip r:embed="rId6">
              <a:alphaModFix/>
            </a:blip>
            <a:srcRect b="0" l="0" r="0" t="0"/>
            <a:stretch/>
          </p:blipFill>
          <p:spPr>
            <a:xfrm>
              <a:off x="6397357" y="6089952"/>
              <a:ext cx="1532300" cy="436760"/>
            </a:xfrm>
            <a:prstGeom prst="rect">
              <a:avLst/>
            </a:prstGeom>
            <a:noFill/>
            <a:ln>
              <a:noFill/>
            </a:ln>
          </p:spPr>
        </p:pic>
        <p:pic>
          <p:nvPicPr>
            <p:cNvPr descr="Text&#10;&#10;Description automatically generated" id="252" name="Google Shape;252;p8"/>
            <p:cNvPicPr preferRelativeResize="0"/>
            <p:nvPr/>
          </p:nvPicPr>
          <p:blipFill rotWithShape="1">
            <a:blip r:embed="rId7">
              <a:alphaModFix/>
            </a:blip>
            <a:srcRect b="0" l="0" r="0" t="0"/>
            <a:stretch/>
          </p:blipFill>
          <p:spPr>
            <a:xfrm>
              <a:off x="8150373" y="5866208"/>
              <a:ext cx="1601471" cy="884248"/>
            </a:xfrm>
            <a:prstGeom prst="rect">
              <a:avLst/>
            </a:prstGeom>
            <a:noFill/>
            <a:ln>
              <a:noFill/>
            </a:ln>
          </p:spPr>
        </p:pic>
        <p:pic>
          <p:nvPicPr>
            <p:cNvPr descr="Text&#10;&#10;Description automatically generated" id="253" name="Google Shape;253;p8"/>
            <p:cNvPicPr preferRelativeResize="0"/>
            <p:nvPr/>
          </p:nvPicPr>
          <p:blipFill rotWithShape="1">
            <a:blip r:embed="rId8">
              <a:alphaModFix/>
            </a:blip>
            <a:srcRect b="0" l="0" r="0" t="0"/>
            <a:stretch/>
          </p:blipFill>
          <p:spPr>
            <a:xfrm>
              <a:off x="10067220" y="6148724"/>
              <a:ext cx="1541983" cy="319217"/>
            </a:xfrm>
            <a:prstGeom prst="rect">
              <a:avLst/>
            </a:prstGeom>
            <a:noFill/>
            <a:ln>
              <a:noFill/>
            </a:ln>
          </p:spPr>
        </p:pic>
      </p:grpSp>
      <p:cxnSp>
        <p:nvCxnSpPr>
          <p:cNvPr id="254" name="Google Shape;254;p8"/>
          <p:cNvCxnSpPr/>
          <p:nvPr/>
        </p:nvCxnSpPr>
        <p:spPr>
          <a:xfrm>
            <a:off x="1105168" y="4977114"/>
            <a:ext cx="10190752" cy="0"/>
          </a:xfrm>
          <a:prstGeom prst="straightConnector1">
            <a:avLst/>
          </a:prstGeom>
          <a:noFill/>
          <a:ln cap="flat" cmpd="sng" w="9525">
            <a:solidFill>
              <a:schemeClr val="accent1"/>
            </a:solidFill>
            <a:prstDash val="solid"/>
            <a:miter lim="800000"/>
            <a:headEnd len="sm" w="sm" type="none"/>
            <a:tailEnd len="sm" w="sm" type="none"/>
          </a:ln>
        </p:spPr>
      </p:cxnSp>
      <p:sp>
        <p:nvSpPr>
          <p:cNvPr id="255" name="Google Shape;255;p8"/>
          <p:cNvSpPr txBox="1"/>
          <p:nvPr/>
        </p:nvSpPr>
        <p:spPr>
          <a:xfrm>
            <a:off x="1686656" y="4414909"/>
            <a:ext cx="21463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81A2C"/>
                </a:solidFill>
                <a:latin typeface="Arial"/>
                <a:ea typeface="Arial"/>
                <a:cs typeface="Arial"/>
                <a:sym typeface="Arial"/>
              </a:rPr>
              <a:t>Partner Universities</a:t>
            </a:r>
            <a:endParaRPr b="0" i="0" sz="1400" u="none" cap="none" strike="noStrike">
              <a:solidFill>
                <a:srgbClr val="000000"/>
              </a:solidFill>
              <a:latin typeface="Arial"/>
              <a:ea typeface="Arial"/>
              <a:cs typeface="Arial"/>
              <a:sym typeface="Arial"/>
            </a:endParaRPr>
          </a:p>
        </p:txBody>
      </p:sp>
      <p:sp>
        <p:nvSpPr>
          <p:cNvPr id="256" name="Google Shape;256;p8"/>
          <p:cNvSpPr txBox="1"/>
          <p:nvPr/>
        </p:nvSpPr>
        <p:spPr>
          <a:xfrm>
            <a:off x="1051977" y="3891001"/>
            <a:ext cx="1524001"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AU" sz="6000" u="none" cap="none" strike="noStrike">
                <a:solidFill>
                  <a:schemeClr val="dk2"/>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9"/>
          <p:cNvPicPr preferRelativeResize="0"/>
          <p:nvPr/>
        </p:nvPicPr>
        <p:blipFill rotWithShape="1">
          <a:blip r:embed="rId3">
            <a:alphaModFix/>
          </a:blip>
          <a:srcRect b="46011" l="18553" r="17728" t="8741"/>
          <a:stretch/>
        </p:blipFill>
        <p:spPr>
          <a:xfrm>
            <a:off x="3647543" y="510020"/>
            <a:ext cx="4969939" cy="4994063"/>
          </a:xfrm>
          <a:prstGeom prst="rect">
            <a:avLst/>
          </a:prstGeom>
          <a:noFill/>
          <a:ln>
            <a:noFill/>
          </a:ln>
        </p:spPr>
      </p:pic>
      <p:cxnSp>
        <p:nvCxnSpPr>
          <p:cNvPr id="262" name="Google Shape;262;p9"/>
          <p:cNvCxnSpPr/>
          <p:nvPr/>
        </p:nvCxnSpPr>
        <p:spPr>
          <a:xfrm rot="10800000">
            <a:off x="695325" y="687205"/>
            <a:ext cx="4456538" cy="0"/>
          </a:xfrm>
          <a:prstGeom prst="straightConnector1">
            <a:avLst/>
          </a:prstGeom>
          <a:noFill/>
          <a:ln cap="flat" cmpd="sng" w="25400">
            <a:solidFill>
              <a:schemeClr val="dk2"/>
            </a:solidFill>
            <a:prstDash val="solid"/>
            <a:miter lim="800000"/>
            <a:headEnd len="sm" w="sm" type="none"/>
            <a:tailEnd len="sm" w="sm" type="none"/>
          </a:ln>
        </p:spPr>
      </p:cxnSp>
      <p:sp>
        <p:nvSpPr>
          <p:cNvPr id="263" name="Google Shape;263;p9"/>
          <p:cNvSpPr txBox="1"/>
          <p:nvPr/>
        </p:nvSpPr>
        <p:spPr>
          <a:xfrm>
            <a:off x="607100" y="833479"/>
            <a:ext cx="2788563" cy="1130246"/>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Clr>
                <a:srgbClr val="000000"/>
              </a:buClr>
              <a:buSzPts val="1000"/>
              <a:buFont typeface="Arial"/>
              <a:buNone/>
            </a:pPr>
            <a:r>
              <a:rPr b="0" i="0" lang="en-AU" sz="1000" u="none" cap="none" strike="noStrike">
                <a:solidFill>
                  <a:srgbClr val="000000"/>
                </a:solidFill>
                <a:latin typeface="Arial"/>
                <a:ea typeface="Arial"/>
                <a:cs typeface="Arial"/>
                <a:sym typeface="Arial"/>
              </a:rPr>
              <a:t>Quisque blandit nibh ac justo tristique, vitae porttitor purus egestas. Curabitur elementum convallis tellus, eu tempus purus posuere quis. Mauris sed vehicula erat. Nulla fringilla diam quis vehicula varius. Ut in lacus a metus dignissim pellentesque. </a:t>
            </a:r>
            <a:endParaRPr b="0" i="0" sz="1400" u="none" cap="none" strike="noStrike">
              <a:solidFill>
                <a:srgbClr val="000000"/>
              </a:solidFill>
              <a:latin typeface="Arial"/>
              <a:ea typeface="Arial"/>
              <a:cs typeface="Arial"/>
              <a:sym typeface="Arial"/>
            </a:endParaRPr>
          </a:p>
        </p:txBody>
      </p:sp>
      <p:cxnSp>
        <p:nvCxnSpPr>
          <p:cNvPr id="264" name="Google Shape;264;p9"/>
          <p:cNvCxnSpPr/>
          <p:nvPr/>
        </p:nvCxnSpPr>
        <p:spPr>
          <a:xfrm rot="10800000">
            <a:off x="710315" y="2815808"/>
            <a:ext cx="2962275" cy="0"/>
          </a:xfrm>
          <a:prstGeom prst="straightConnector1">
            <a:avLst/>
          </a:prstGeom>
          <a:noFill/>
          <a:ln cap="flat" cmpd="sng" w="25400">
            <a:solidFill>
              <a:schemeClr val="lt2"/>
            </a:solidFill>
            <a:prstDash val="solid"/>
            <a:miter lim="800000"/>
            <a:headEnd len="sm" w="sm" type="none"/>
            <a:tailEnd len="sm" w="sm" type="none"/>
          </a:ln>
        </p:spPr>
      </p:cxnSp>
      <p:sp>
        <p:nvSpPr>
          <p:cNvPr id="265" name="Google Shape;265;p9"/>
          <p:cNvSpPr txBox="1"/>
          <p:nvPr/>
        </p:nvSpPr>
        <p:spPr>
          <a:xfrm>
            <a:off x="622090" y="3007052"/>
            <a:ext cx="2788563" cy="1130246"/>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Clr>
                <a:srgbClr val="000000"/>
              </a:buClr>
              <a:buSzPts val="1000"/>
              <a:buFont typeface="Arial"/>
              <a:buNone/>
            </a:pPr>
            <a:r>
              <a:rPr b="0" i="0" lang="en-AU" sz="1000" u="none" cap="none" strike="noStrike">
                <a:solidFill>
                  <a:srgbClr val="000000"/>
                </a:solidFill>
                <a:latin typeface="Arial"/>
                <a:ea typeface="Arial"/>
                <a:cs typeface="Arial"/>
                <a:sym typeface="Arial"/>
              </a:rPr>
              <a:t>Quisque blandit nibh ac justo tristique, vitae porttitor purus egestas. Curabitur elementum convallis tellus, eu tempus purus posuere quis. Mauris sed vehicula erat. Nulla fringilla diam quis vehicula varius. Ut in lacus a metus dignissim pellentesque. </a:t>
            </a:r>
            <a:endParaRPr b="0" i="0" sz="1400" u="none" cap="none" strike="noStrike">
              <a:solidFill>
                <a:srgbClr val="000000"/>
              </a:solidFill>
              <a:latin typeface="Arial"/>
              <a:ea typeface="Arial"/>
              <a:cs typeface="Arial"/>
              <a:sym typeface="Arial"/>
            </a:endParaRPr>
          </a:p>
        </p:txBody>
      </p:sp>
      <p:cxnSp>
        <p:nvCxnSpPr>
          <p:cNvPr id="266" name="Google Shape;266;p9"/>
          <p:cNvCxnSpPr/>
          <p:nvPr/>
        </p:nvCxnSpPr>
        <p:spPr>
          <a:xfrm rot="10800000">
            <a:off x="710315" y="4974391"/>
            <a:ext cx="4041567" cy="0"/>
          </a:xfrm>
          <a:prstGeom prst="straightConnector1">
            <a:avLst/>
          </a:prstGeom>
          <a:noFill/>
          <a:ln cap="flat" cmpd="sng" w="25400">
            <a:solidFill>
              <a:schemeClr val="accent2"/>
            </a:solidFill>
            <a:prstDash val="solid"/>
            <a:miter lim="800000"/>
            <a:headEnd len="sm" w="sm" type="none"/>
            <a:tailEnd len="sm" w="sm" type="none"/>
          </a:ln>
        </p:spPr>
      </p:cxnSp>
      <p:sp>
        <p:nvSpPr>
          <p:cNvPr id="267" name="Google Shape;267;p9"/>
          <p:cNvSpPr txBox="1"/>
          <p:nvPr/>
        </p:nvSpPr>
        <p:spPr>
          <a:xfrm>
            <a:off x="682051" y="5165636"/>
            <a:ext cx="4249713" cy="954813"/>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Clr>
                <a:srgbClr val="000000"/>
              </a:buClr>
              <a:buSzPts val="1000"/>
              <a:buFont typeface="Arial"/>
              <a:buNone/>
            </a:pPr>
            <a:r>
              <a:rPr b="0" i="0" lang="en-AU" sz="1000" u="none" cap="none" strike="noStrike">
                <a:solidFill>
                  <a:srgbClr val="000000"/>
                </a:solidFill>
                <a:latin typeface="Arial"/>
                <a:ea typeface="Arial"/>
                <a:cs typeface="Arial"/>
                <a:sym typeface="Arial"/>
              </a:rPr>
              <a:t>Quisque blandit nibh ac justo tristique, vitae porttitor purus egestas. Curabitur elementum convallis tellus, eu tempus purus posuere quis. Mauris sed vehicula erat. Nulla fringilla diam quis vehicula varius. Ut in lacus a metus dignissim pellentesque. Pellentesque iaculis non erat sed fermentum.</a:t>
            </a:r>
            <a:endParaRPr b="0" i="0" sz="1400" u="none" cap="none" strike="noStrike">
              <a:solidFill>
                <a:srgbClr val="000000"/>
              </a:solidFill>
              <a:latin typeface="Arial"/>
              <a:ea typeface="Arial"/>
              <a:cs typeface="Arial"/>
              <a:sym typeface="Arial"/>
            </a:endParaRPr>
          </a:p>
        </p:txBody>
      </p:sp>
      <p:cxnSp>
        <p:nvCxnSpPr>
          <p:cNvPr id="268" name="Google Shape;268;p9"/>
          <p:cNvCxnSpPr/>
          <p:nvPr/>
        </p:nvCxnSpPr>
        <p:spPr>
          <a:xfrm rot="10800000">
            <a:off x="7181385" y="687205"/>
            <a:ext cx="4299217" cy="0"/>
          </a:xfrm>
          <a:prstGeom prst="straightConnector1">
            <a:avLst/>
          </a:prstGeom>
          <a:noFill/>
          <a:ln cap="flat" cmpd="sng" w="25400">
            <a:solidFill>
              <a:schemeClr val="dk1"/>
            </a:solidFill>
            <a:prstDash val="solid"/>
            <a:miter lim="800000"/>
            <a:headEnd len="sm" w="sm" type="none"/>
            <a:tailEnd len="sm" w="sm" type="none"/>
          </a:ln>
        </p:spPr>
      </p:cxnSp>
      <p:cxnSp>
        <p:nvCxnSpPr>
          <p:cNvPr id="269" name="Google Shape;269;p9"/>
          <p:cNvCxnSpPr/>
          <p:nvPr/>
        </p:nvCxnSpPr>
        <p:spPr>
          <a:xfrm flipH="1">
            <a:off x="8617482" y="2813465"/>
            <a:ext cx="2879193" cy="2343"/>
          </a:xfrm>
          <a:prstGeom prst="straightConnector1">
            <a:avLst/>
          </a:prstGeom>
          <a:noFill/>
          <a:ln cap="flat" cmpd="sng" w="25400">
            <a:solidFill>
              <a:schemeClr val="accent3"/>
            </a:solidFill>
            <a:prstDash val="solid"/>
            <a:miter lim="800000"/>
            <a:headEnd len="sm" w="sm" type="none"/>
            <a:tailEnd len="sm" w="sm" type="none"/>
          </a:ln>
        </p:spPr>
      </p:cxnSp>
      <p:sp>
        <p:nvSpPr>
          <p:cNvPr id="270" name="Google Shape;270;p9"/>
          <p:cNvSpPr txBox="1"/>
          <p:nvPr/>
        </p:nvSpPr>
        <p:spPr>
          <a:xfrm>
            <a:off x="8701789" y="833479"/>
            <a:ext cx="2788563" cy="1130246"/>
          </a:xfrm>
          <a:prstGeom prst="rect">
            <a:avLst/>
          </a:prstGeom>
          <a:noFill/>
          <a:ln>
            <a:noFill/>
          </a:ln>
        </p:spPr>
        <p:txBody>
          <a:bodyPr anchorCtr="0" anchor="t" bIns="45700" lIns="91425" spcFirstLastPara="1" rIns="91425" wrap="square" tIns="45700">
            <a:spAutoFit/>
          </a:bodyPr>
          <a:lstStyle/>
          <a:p>
            <a:pPr indent="0" lvl="0" marL="0" marR="0" rtl="0" algn="r">
              <a:lnSpc>
                <a:spcPct val="114000"/>
              </a:lnSpc>
              <a:spcBef>
                <a:spcPts val="0"/>
              </a:spcBef>
              <a:spcAft>
                <a:spcPts val="0"/>
              </a:spcAft>
              <a:buClr>
                <a:srgbClr val="000000"/>
              </a:buClr>
              <a:buSzPts val="1000"/>
              <a:buFont typeface="Arial"/>
              <a:buNone/>
            </a:pPr>
            <a:r>
              <a:rPr b="0" i="0" lang="en-AU" sz="1000" u="none" cap="none" strike="noStrike">
                <a:solidFill>
                  <a:srgbClr val="000000"/>
                </a:solidFill>
                <a:latin typeface="Arial"/>
                <a:ea typeface="Arial"/>
                <a:cs typeface="Arial"/>
                <a:sym typeface="Arial"/>
              </a:rPr>
              <a:t>Quisque blandit nibh ac justo tristique, vitae porttitor purus egestas. Curabitur elementum convallis tellus, eu tempus purus posuere quis. Mauris sed vehicula erat. Nulla fringilla diam quis vehicula varius. Ut in lacus a metus dignissim pellentesque. </a:t>
            </a:r>
            <a:endParaRPr b="0" i="0" sz="1400" u="none" cap="none" strike="noStrike">
              <a:solidFill>
                <a:srgbClr val="000000"/>
              </a:solidFill>
              <a:latin typeface="Arial"/>
              <a:ea typeface="Arial"/>
              <a:cs typeface="Arial"/>
              <a:sym typeface="Arial"/>
            </a:endParaRPr>
          </a:p>
        </p:txBody>
      </p:sp>
      <p:sp>
        <p:nvSpPr>
          <p:cNvPr id="271" name="Google Shape;271;p9"/>
          <p:cNvSpPr txBox="1"/>
          <p:nvPr/>
        </p:nvSpPr>
        <p:spPr>
          <a:xfrm>
            <a:off x="8731770" y="3007052"/>
            <a:ext cx="2788563" cy="1130246"/>
          </a:xfrm>
          <a:prstGeom prst="rect">
            <a:avLst/>
          </a:prstGeom>
          <a:noFill/>
          <a:ln>
            <a:noFill/>
          </a:ln>
        </p:spPr>
        <p:txBody>
          <a:bodyPr anchorCtr="0" anchor="t" bIns="45700" lIns="91425" spcFirstLastPara="1" rIns="91425" wrap="square" tIns="45700">
            <a:spAutoFit/>
          </a:bodyPr>
          <a:lstStyle/>
          <a:p>
            <a:pPr indent="0" lvl="0" marL="0" marR="0" rtl="0" algn="r">
              <a:lnSpc>
                <a:spcPct val="114000"/>
              </a:lnSpc>
              <a:spcBef>
                <a:spcPts val="0"/>
              </a:spcBef>
              <a:spcAft>
                <a:spcPts val="0"/>
              </a:spcAft>
              <a:buClr>
                <a:srgbClr val="000000"/>
              </a:buClr>
              <a:buSzPts val="1000"/>
              <a:buFont typeface="Arial"/>
              <a:buNone/>
            </a:pPr>
            <a:r>
              <a:rPr b="0" i="0" lang="en-AU" sz="1000" u="none" cap="none" strike="noStrike">
                <a:solidFill>
                  <a:srgbClr val="000000"/>
                </a:solidFill>
                <a:latin typeface="Arial"/>
                <a:ea typeface="Arial"/>
                <a:cs typeface="Arial"/>
                <a:sym typeface="Arial"/>
              </a:rPr>
              <a:t>Quisque blandit nibh ac justo tristique, vitae porttitor purus egestas. Curabitur elementum convallis tellus, eu tempus purus posuere quis. Mauris sed vehicula erat. Nulla fringilla diam quis vehicula varius. Ut in lacus a metus dignissim pellentesque.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0"/>
          <p:cNvSpPr txBox="1"/>
          <p:nvPr/>
        </p:nvSpPr>
        <p:spPr>
          <a:xfrm>
            <a:off x="622753" y="555625"/>
            <a:ext cx="6096000" cy="552715"/>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Clr>
                <a:srgbClr val="000000"/>
              </a:buClr>
              <a:buSzPts val="2800"/>
              <a:buFont typeface="Arial"/>
              <a:buNone/>
            </a:pPr>
            <a:r>
              <a:rPr b="0" i="0" lang="en-AU" sz="2800" u="none" cap="none" strike="noStrike">
                <a:solidFill>
                  <a:schemeClr val="dk1"/>
                </a:solidFill>
                <a:latin typeface="Arial"/>
                <a:ea typeface="Arial"/>
                <a:cs typeface="Arial"/>
                <a:sym typeface="Arial"/>
              </a:rPr>
              <a:t>1 Column grid template</a:t>
            </a:r>
            <a:endParaRPr b="0" i="0" sz="2800" u="none" cap="none" strike="noStrike">
              <a:solidFill>
                <a:schemeClr val="dk1"/>
              </a:solidFill>
              <a:latin typeface="Calibri"/>
              <a:ea typeface="Calibri"/>
              <a:cs typeface="Calibri"/>
              <a:sym typeface="Calibri"/>
            </a:endParaRPr>
          </a:p>
        </p:txBody>
      </p:sp>
      <p:sp>
        <p:nvSpPr>
          <p:cNvPr id="277" name="Google Shape;277;p10"/>
          <p:cNvSpPr txBox="1"/>
          <p:nvPr/>
        </p:nvSpPr>
        <p:spPr>
          <a:xfrm>
            <a:off x="622753" y="1469985"/>
            <a:ext cx="10873922" cy="2820925"/>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Clr>
                <a:srgbClr val="000000"/>
              </a:buClr>
              <a:buSzPts val="1600"/>
              <a:buFont typeface="Arial"/>
              <a:buNone/>
            </a:pPr>
            <a:r>
              <a:rPr b="0" i="0" lang="en-AU" sz="1600" u="none" cap="none" strike="noStrike">
                <a:solidFill>
                  <a:schemeClr val="dk2"/>
                </a:solidFill>
                <a:latin typeface="Arial"/>
                <a:ea typeface="Arial"/>
                <a:cs typeface="Arial"/>
                <a:sym typeface="Arial"/>
              </a:rPr>
              <a:t>Subheading level 1</a:t>
            </a:r>
            <a:endParaRPr b="0" i="0" sz="1400" u="none" cap="none" strike="noStrike">
              <a:solidFill>
                <a:srgbClr val="000000"/>
              </a:solidFill>
              <a:latin typeface="Arial"/>
              <a:ea typeface="Arial"/>
              <a:cs typeface="Arial"/>
              <a:sym typeface="Arial"/>
            </a:endParaRPr>
          </a:p>
          <a:p>
            <a:pPr indent="0" lvl="0" marL="0" marR="0" rtl="0" algn="l">
              <a:lnSpc>
                <a:spcPct val="114000"/>
              </a:lnSpc>
              <a:spcBef>
                <a:spcPts val="600"/>
              </a:spcBef>
              <a:spcAft>
                <a:spcPts val="0"/>
              </a:spcAft>
              <a:buNone/>
            </a:pPr>
            <a:r>
              <a:rPr b="0" i="0" lang="en-AU" sz="1200" u="none" cap="none" strike="noStrike">
                <a:solidFill>
                  <a:srgbClr val="000000"/>
                </a:solidFill>
                <a:latin typeface="Arial"/>
                <a:ea typeface="Arial"/>
                <a:cs typeface="Arial"/>
                <a:sym typeface="Arial"/>
              </a:rPr>
              <a:t>This report focuses on Australia, at a higher level of spatial detail than is possible globally, and utilises data sets that are specific to Australia. By focusing on Australia, areas of confidence and uncertainty can be more clearly identified. Future work to resolve weaknesses in model agreement is highlighted at the end of this briefing note. </a:t>
            </a:r>
            <a:endParaRPr b="0" i="0" sz="1400" u="none" cap="none" strike="noStrike">
              <a:solidFill>
                <a:schemeClr val="dk2"/>
              </a:solidFill>
              <a:latin typeface="Arial"/>
              <a:ea typeface="Arial"/>
              <a:cs typeface="Arial"/>
              <a:sym typeface="Arial"/>
            </a:endParaRPr>
          </a:p>
          <a:p>
            <a:pPr indent="0" lvl="0" marL="0" marR="0" rtl="0" algn="l">
              <a:lnSpc>
                <a:spcPct val="114000"/>
              </a:lnSpc>
              <a:spcBef>
                <a:spcPts val="600"/>
              </a:spcBef>
              <a:spcAft>
                <a:spcPts val="0"/>
              </a:spcAft>
              <a:buClr>
                <a:srgbClr val="000000"/>
              </a:buClr>
              <a:buSzPts val="1400"/>
              <a:buFont typeface="Arial"/>
              <a:buNone/>
            </a:pPr>
            <a:r>
              <a:rPr b="0" i="0" lang="en-AU" sz="1400" u="none" cap="none" strike="noStrike">
                <a:solidFill>
                  <a:schemeClr val="dk2"/>
                </a:solidFill>
                <a:latin typeface="Arial"/>
                <a:ea typeface="Arial"/>
                <a:cs typeface="Arial"/>
                <a:sym typeface="Arial"/>
              </a:rPr>
              <a:t>Subheading level 1</a:t>
            </a:r>
            <a:endParaRPr b="0" i="0" sz="1400" u="none" cap="none" strike="noStrike">
              <a:solidFill>
                <a:srgbClr val="000000"/>
              </a:solidFill>
              <a:latin typeface="Arial"/>
              <a:ea typeface="Arial"/>
              <a:cs typeface="Arial"/>
              <a:sym typeface="Arial"/>
            </a:endParaRPr>
          </a:p>
          <a:p>
            <a:pPr indent="0" lvl="0" marL="0" marR="0" rtl="0" algn="l">
              <a:lnSpc>
                <a:spcPct val="114000"/>
              </a:lnSpc>
              <a:spcBef>
                <a:spcPts val="60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Quisque blandit nibh ac justo tristique, vitae porttitor purus egestas. Curabitur elementum convallis tellus, eu tempus purus posuere quis. Mauris sed vehicula erat. Nulla fringilla diam quis vehicula varius. Ut in lacus a metus dignissim pellentesque. Pellentesque iaculis non erat sed fermentum. Pellentesque felis purus, pharetra ut commodo sed, accumsan vitae lacus. Curabitur at varius elit. Donec vel odio a ex tempor tempor luctus at diam. Duis efficitur eros vel luctus efficitur. In facilisis erat et pharetra semper. Nulla facilisi. Morbi eu malesuada urna. Curabitur posuere pretium felis, sit amet accumsan neque tempus ac. Vivamus molestie erat pharetra pulvinar sodales.</a:t>
            </a:r>
            <a:endParaRPr b="0" i="0" sz="1400" u="none" cap="none" strike="noStrike">
              <a:solidFill>
                <a:srgbClr val="000000"/>
              </a:solidFill>
              <a:latin typeface="Arial"/>
              <a:ea typeface="Arial"/>
              <a:cs typeface="Arial"/>
              <a:sym typeface="Arial"/>
            </a:endParaRPr>
          </a:p>
          <a:p>
            <a:pPr indent="0" lvl="0" marL="0" marR="0" rtl="0" algn="l">
              <a:lnSpc>
                <a:spcPct val="114000"/>
              </a:lnSpc>
              <a:spcBef>
                <a:spcPts val="60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278" name="Google Shape;278;p10"/>
          <p:cNvSpPr txBox="1"/>
          <p:nvPr/>
        </p:nvSpPr>
        <p:spPr>
          <a:xfrm>
            <a:off x="622753" y="4729467"/>
            <a:ext cx="6873648"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AU" sz="2400" u="none" cap="none" strike="noStrike">
                <a:solidFill>
                  <a:schemeClr val="accent1"/>
                </a:solidFill>
                <a:latin typeface="Arial"/>
                <a:ea typeface="Arial"/>
                <a:cs typeface="Arial"/>
                <a:sym typeface="Arial"/>
              </a:rPr>
              <a:t>This is a placeholder for some standfirst text. </a:t>
            </a:r>
            <a:br>
              <a:rPr b="0" i="0" lang="en-AU" sz="2400" u="none" cap="none" strike="noStrike">
                <a:solidFill>
                  <a:schemeClr val="accent1"/>
                </a:solidFill>
                <a:latin typeface="Arial"/>
                <a:ea typeface="Arial"/>
                <a:cs typeface="Arial"/>
                <a:sym typeface="Arial"/>
              </a:rPr>
            </a:br>
            <a:r>
              <a:rPr b="0" i="0" lang="en-AU" sz="2400" u="none" cap="none" strike="noStrike">
                <a:solidFill>
                  <a:schemeClr val="accent1"/>
                </a:solidFill>
                <a:latin typeface="Arial"/>
                <a:ea typeface="Arial"/>
                <a:cs typeface="Arial"/>
                <a:sym typeface="Arial"/>
              </a:rPr>
              <a:t>A quote or a couple of sentences to highlight a theme or concept of importance.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1"/>
          <p:cNvSpPr txBox="1"/>
          <p:nvPr/>
        </p:nvSpPr>
        <p:spPr>
          <a:xfrm>
            <a:off x="622753" y="555625"/>
            <a:ext cx="6096000" cy="552715"/>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Clr>
                <a:srgbClr val="000000"/>
              </a:buClr>
              <a:buSzPts val="2800"/>
              <a:buFont typeface="Arial"/>
              <a:buNone/>
            </a:pPr>
            <a:r>
              <a:rPr b="0" i="0" lang="en-AU" sz="2800" u="none" cap="none" strike="noStrike">
                <a:solidFill>
                  <a:schemeClr val="dk1"/>
                </a:solidFill>
                <a:latin typeface="Arial"/>
                <a:ea typeface="Arial"/>
                <a:cs typeface="Arial"/>
                <a:sym typeface="Arial"/>
              </a:rPr>
              <a:t>2 Column grid template</a:t>
            </a:r>
            <a:endParaRPr b="0" i="0" sz="2800" u="none" cap="none" strike="noStrike">
              <a:solidFill>
                <a:schemeClr val="dk1"/>
              </a:solidFill>
              <a:latin typeface="Calibri"/>
              <a:ea typeface="Calibri"/>
              <a:cs typeface="Calibri"/>
              <a:sym typeface="Calibri"/>
            </a:endParaRPr>
          </a:p>
        </p:txBody>
      </p:sp>
      <p:sp>
        <p:nvSpPr>
          <p:cNvPr id="284" name="Google Shape;284;p11"/>
          <p:cNvSpPr txBox="1"/>
          <p:nvPr/>
        </p:nvSpPr>
        <p:spPr>
          <a:xfrm>
            <a:off x="622753" y="1469985"/>
            <a:ext cx="5219338" cy="4943533"/>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Clr>
                <a:srgbClr val="000000"/>
              </a:buClr>
              <a:buSzPts val="1600"/>
              <a:buFont typeface="Arial"/>
              <a:buNone/>
            </a:pPr>
            <a:r>
              <a:rPr b="0" i="0" lang="en-AU" sz="1600" u="none" cap="none" strike="noStrike">
                <a:solidFill>
                  <a:schemeClr val="dk2"/>
                </a:solidFill>
                <a:latin typeface="Arial"/>
                <a:ea typeface="Arial"/>
                <a:cs typeface="Arial"/>
                <a:sym typeface="Arial"/>
              </a:rPr>
              <a:t>Subheading level 1</a:t>
            </a:r>
            <a:endParaRPr b="0" i="0" sz="1400" u="none" cap="none" strike="noStrike">
              <a:solidFill>
                <a:srgbClr val="000000"/>
              </a:solidFill>
              <a:latin typeface="Arial"/>
              <a:ea typeface="Arial"/>
              <a:cs typeface="Arial"/>
              <a:sym typeface="Arial"/>
            </a:endParaRPr>
          </a:p>
          <a:p>
            <a:pPr indent="0" lvl="0" marL="0" marR="0" rtl="0" algn="l">
              <a:lnSpc>
                <a:spcPct val="114000"/>
              </a:lnSpc>
              <a:spcBef>
                <a:spcPts val="60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Lorem ipsum dolor sit amet, consectetur adipiscing elit. Ut congue ex id sollicitudin gravida. Aenean vehicula, tortor a varius pulvinar, turpis nisl posuere massa, sed euismod mi neque nec tortor. Praesent a congue libero. Nam in eros in turpis lacinia ornare eu in arcu. Vivamus condimentum pretium nunc dapibus tincidunt. Mauris maximus odio sit amet suscipit interdum. Praesent pellentesque mattis nibh quis accumsan. Aliquam tortor odio, lacinia eu augue vitae,</a:t>
            </a:r>
            <a:br>
              <a:rPr b="0" i="0" lang="en-AU" sz="1200" u="none" cap="none" strike="noStrike">
                <a:solidFill>
                  <a:srgbClr val="000000"/>
                </a:solidFill>
                <a:latin typeface="Arial"/>
                <a:ea typeface="Arial"/>
                <a:cs typeface="Arial"/>
                <a:sym typeface="Arial"/>
              </a:rPr>
            </a:br>
            <a:endParaRPr b="0" i="0" sz="1400" u="none" cap="none" strike="noStrike">
              <a:solidFill>
                <a:schemeClr val="dk2"/>
              </a:solidFill>
              <a:latin typeface="Arial"/>
              <a:ea typeface="Arial"/>
              <a:cs typeface="Arial"/>
              <a:sym typeface="Arial"/>
            </a:endParaRPr>
          </a:p>
          <a:p>
            <a:pPr indent="0" lvl="0" marL="0" marR="0" rtl="0" algn="l">
              <a:lnSpc>
                <a:spcPct val="114000"/>
              </a:lnSpc>
              <a:spcBef>
                <a:spcPts val="600"/>
              </a:spcBef>
              <a:spcAft>
                <a:spcPts val="0"/>
              </a:spcAft>
              <a:buClr>
                <a:srgbClr val="000000"/>
              </a:buClr>
              <a:buSzPts val="1400"/>
              <a:buFont typeface="Arial"/>
              <a:buNone/>
            </a:pPr>
            <a:r>
              <a:rPr b="0" i="0" lang="en-AU" sz="1400" u="none" cap="none" strike="noStrike">
                <a:solidFill>
                  <a:schemeClr val="dk2"/>
                </a:solidFill>
                <a:latin typeface="Arial"/>
                <a:ea typeface="Arial"/>
                <a:cs typeface="Arial"/>
                <a:sym typeface="Arial"/>
              </a:rPr>
              <a:t>Subheading level 1</a:t>
            </a:r>
            <a:endParaRPr b="0" i="0" sz="1400" u="none" cap="none" strike="noStrike">
              <a:solidFill>
                <a:srgbClr val="000000"/>
              </a:solidFill>
              <a:latin typeface="Arial"/>
              <a:ea typeface="Arial"/>
              <a:cs typeface="Arial"/>
              <a:sym typeface="Arial"/>
            </a:endParaRPr>
          </a:p>
          <a:p>
            <a:pPr indent="0" lvl="0" marL="0" marR="0" rtl="0" algn="l">
              <a:lnSpc>
                <a:spcPct val="114000"/>
              </a:lnSpc>
              <a:spcBef>
                <a:spcPts val="60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Quisque blandit nibh ac justo tristique, vitae porttitor purus egestas. Curabitur elementum convallis tellus, eu tempus purus posuere quis. Mauris sed vehicula erat. Nulla fringilla diam quis vehicula varius. Ut in lacus a metus dignissim pellentesque. Pellentesque iaculis non erat sed fermentum. Pellentesque felis purus, pharetra ut commodo sed, accumsan vitae lacus. Curabitur at varius elit. Donec vel odio a ex tempor tempor luctus at diam. Duis efficitur eros vel luctus efficitur. In facilisis erat et pharetra semper. Nulla facilisi. Morbi eu malesuada urna. Curabitur posuere pretium felis, sit amet accumsan neque tempus ac. Vivamus molestie erat pharetra pulvinar sodales.</a:t>
            </a:r>
            <a:endParaRPr b="0" i="0" sz="1400" u="none" cap="none" strike="noStrike">
              <a:solidFill>
                <a:srgbClr val="000000"/>
              </a:solidFill>
              <a:latin typeface="Arial"/>
              <a:ea typeface="Arial"/>
              <a:cs typeface="Arial"/>
              <a:sym typeface="Arial"/>
            </a:endParaRPr>
          </a:p>
          <a:p>
            <a:pPr indent="0" lvl="0" marL="0" marR="0" rtl="0" algn="l">
              <a:lnSpc>
                <a:spcPct val="114000"/>
              </a:lnSpc>
              <a:spcBef>
                <a:spcPts val="60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285" name="Google Shape;285;p11"/>
          <p:cNvSpPr txBox="1"/>
          <p:nvPr/>
        </p:nvSpPr>
        <p:spPr>
          <a:xfrm>
            <a:off x="6132513" y="1774554"/>
            <a:ext cx="5364162" cy="2179828"/>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Quisque blandit nibh ac justo tristique, vitae porttitor purus egestas. Curabitur elementum convallis tellus, eu tempus purus posuere quis. Mauris sed vehicula erat. Nulla fringilla diam quis vehicula varius. Ut in lacus a metus dignissim pellentesque. Pellentesque iaculis non erat sed fermentum. Pellentesque felis purus, pharetra ut commodo sed, accumsan vitae lacus. Curabitur at varius elit. Donec vel odio a ex tempor tempor luctus at diam. Duis efficitur eros vel luctus efficitur. In facilisis erat et pharetra semper. Nulla facilisi. Morbi eu malesuada urna. Curabitur posuere pretium felis, sit amet accumsan neque tempus ac. Vivamus molestie erat pharetra pulvinar sodales.</a:t>
            </a:r>
            <a:endParaRPr b="0" i="0" sz="1400" u="none" cap="none" strike="noStrike">
              <a:solidFill>
                <a:srgbClr val="000000"/>
              </a:solidFill>
              <a:latin typeface="Arial"/>
              <a:ea typeface="Arial"/>
              <a:cs typeface="Arial"/>
              <a:sym typeface="Arial"/>
            </a:endParaRPr>
          </a:p>
        </p:txBody>
      </p:sp>
      <p:sp>
        <p:nvSpPr>
          <p:cNvPr id="286" name="Google Shape;286;p11"/>
          <p:cNvSpPr txBox="1"/>
          <p:nvPr/>
        </p:nvSpPr>
        <p:spPr>
          <a:xfrm>
            <a:off x="6132513" y="4212771"/>
            <a:ext cx="4241573"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AU" sz="2400" u="none" cap="none" strike="noStrike">
                <a:solidFill>
                  <a:schemeClr val="accent1"/>
                </a:solidFill>
                <a:latin typeface="Arial"/>
                <a:ea typeface="Arial"/>
                <a:cs typeface="Arial"/>
                <a:sym typeface="Arial"/>
              </a:rPr>
              <a:t>This is a placeholder for some standfirst text. A quote or a couple of sentences to highlight a theme or concept of importance.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2"/>
          <p:cNvSpPr txBox="1"/>
          <p:nvPr/>
        </p:nvSpPr>
        <p:spPr>
          <a:xfrm>
            <a:off x="622753" y="555625"/>
            <a:ext cx="6096000" cy="552715"/>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Clr>
                <a:srgbClr val="000000"/>
              </a:buClr>
              <a:buSzPts val="2800"/>
              <a:buFont typeface="Arial"/>
              <a:buNone/>
            </a:pPr>
            <a:r>
              <a:rPr b="0" i="0" lang="en-AU" sz="2800" u="none" cap="none" strike="noStrike">
                <a:solidFill>
                  <a:schemeClr val="dk1"/>
                </a:solidFill>
                <a:latin typeface="Arial"/>
                <a:ea typeface="Arial"/>
                <a:cs typeface="Arial"/>
                <a:sym typeface="Arial"/>
              </a:rPr>
              <a:t>3 Column grid template</a:t>
            </a:r>
            <a:endParaRPr b="0" i="0" sz="2800" u="none" cap="none" strike="noStrike">
              <a:solidFill>
                <a:schemeClr val="dk1"/>
              </a:solidFill>
              <a:latin typeface="Calibri"/>
              <a:ea typeface="Calibri"/>
              <a:cs typeface="Calibri"/>
              <a:sym typeface="Calibri"/>
            </a:endParaRPr>
          </a:p>
        </p:txBody>
      </p:sp>
      <p:sp>
        <p:nvSpPr>
          <p:cNvPr id="292" name="Google Shape;292;p12"/>
          <p:cNvSpPr txBox="1"/>
          <p:nvPr/>
        </p:nvSpPr>
        <p:spPr>
          <a:xfrm>
            <a:off x="622753" y="1459098"/>
            <a:ext cx="3209018" cy="4340291"/>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Clr>
                <a:srgbClr val="000000"/>
              </a:buClr>
              <a:buSzPts val="1400"/>
              <a:buFont typeface="Arial"/>
              <a:buNone/>
            </a:pPr>
            <a:r>
              <a:rPr b="0" i="0" lang="en-AU" sz="1400" u="none" cap="none" strike="noStrike">
                <a:solidFill>
                  <a:schemeClr val="dk2"/>
                </a:solidFill>
                <a:latin typeface="Arial"/>
                <a:ea typeface="Arial"/>
                <a:cs typeface="Arial"/>
                <a:sym typeface="Arial"/>
              </a:rPr>
              <a:t>Subheading level 1</a:t>
            </a:r>
            <a:endParaRPr b="0" i="0" sz="1400" u="none" cap="none" strike="noStrike">
              <a:solidFill>
                <a:srgbClr val="000000"/>
              </a:solidFill>
              <a:latin typeface="Arial"/>
              <a:ea typeface="Arial"/>
              <a:cs typeface="Arial"/>
              <a:sym typeface="Arial"/>
            </a:endParaRPr>
          </a:p>
          <a:p>
            <a:pPr indent="0" lvl="0" marL="0" marR="0" rtl="0" algn="l">
              <a:lnSpc>
                <a:spcPct val="114000"/>
              </a:lnSpc>
              <a:spcBef>
                <a:spcPts val="60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Quisque blandit nibh ac justo tristique, vitae porttitor purus egestas. Curabitur elementum convallis tellus, eu tempus purus posuere quis. Mauris sed vehicula erat. Nulla fringilla diam quis vehicula varius. Ut in lacus a metus dignissim pellentesque. Pellentesque iaculis non erat sed fermentum.</a:t>
            </a:r>
            <a:endParaRPr b="0" i="0" sz="1400" u="none" cap="none" strike="noStrike">
              <a:solidFill>
                <a:srgbClr val="000000"/>
              </a:solidFill>
              <a:latin typeface="Arial"/>
              <a:ea typeface="Arial"/>
              <a:cs typeface="Arial"/>
              <a:sym typeface="Arial"/>
            </a:endParaRPr>
          </a:p>
          <a:p>
            <a:pPr indent="0" lvl="0" marL="0" marR="0" rtl="0" algn="l">
              <a:lnSpc>
                <a:spcPct val="114000"/>
              </a:lnSpc>
              <a:spcBef>
                <a:spcPts val="60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Pellentesque felis purus, pharetra ut commodo sed, accumsan vitae lacus. Curabitur at varius elit. Donec vel odio a ex tempor tempor luctus at diam. Duis efficitur eros vel luctus efficitur. In facilisis erat et pharetra semper. Nulla facilisi. Morbi eu malesuada urna. Curabitur posuere pretium felis, sit amet accumsan neque tempus ac. Vivamus molestie erat pharetra pulvinar sodales.</a:t>
            </a:r>
            <a:endParaRPr b="0" i="0" sz="1400" u="none" cap="none" strike="noStrike">
              <a:solidFill>
                <a:srgbClr val="000000"/>
              </a:solidFill>
              <a:latin typeface="Arial"/>
              <a:ea typeface="Arial"/>
              <a:cs typeface="Arial"/>
              <a:sym typeface="Arial"/>
            </a:endParaRPr>
          </a:p>
          <a:p>
            <a:pPr indent="0" lvl="0" marL="0" marR="0" rtl="0" algn="l">
              <a:lnSpc>
                <a:spcPct val="114000"/>
              </a:lnSpc>
              <a:spcBef>
                <a:spcPts val="60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293" name="Google Shape;293;p12"/>
          <p:cNvSpPr txBox="1"/>
          <p:nvPr/>
        </p:nvSpPr>
        <p:spPr>
          <a:xfrm>
            <a:off x="4345667" y="1459098"/>
            <a:ext cx="3209018" cy="4340291"/>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Clr>
                <a:srgbClr val="000000"/>
              </a:buClr>
              <a:buSzPts val="1400"/>
              <a:buFont typeface="Arial"/>
              <a:buNone/>
            </a:pPr>
            <a:r>
              <a:rPr b="0" i="0" lang="en-AU" sz="1400" u="none" cap="none" strike="noStrike">
                <a:solidFill>
                  <a:schemeClr val="dk2"/>
                </a:solidFill>
                <a:latin typeface="Arial"/>
                <a:ea typeface="Arial"/>
                <a:cs typeface="Arial"/>
                <a:sym typeface="Arial"/>
              </a:rPr>
              <a:t>Subheading level 1</a:t>
            </a:r>
            <a:endParaRPr b="0" i="0" sz="1400" u="none" cap="none" strike="noStrike">
              <a:solidFill>
                <a:srgbClr val="000000"/>
              </a:solidFill>
              <a:latin typeface="Arial"/>
              <a:ea typeface="Arial"/>
              <a:cs typeface="Arial"/>
              <a:sym typeface="Arial"/>
            </a:endParaRPr>
          </a:p>
          <a:p>
            <a:pPr indent="0" lvl="0" marL="0" marR="0" rtl="0" algn="l">
              <a:lnSpc>
                <a:spcPct val="114000"/>
              </a:lnSpc>
              <a:spcBef>
                <a:spcPts val="60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Quisque blandit nibh ac justo tristique, vitae porttitor purus egestas. Curabitur elementum convallis tellus, eu tempus purus posuere quis. Mauris sed vehicula erat. Nulla fringilla diam quis vehicula varius. Ut in lacus a metus dignissim pellentesque. Pellentesque iaculis non erat sed fermentum.</a:t>
            </a:r>
            <a:endParaRPr b="0" i="0" sz="1400" u="none" cap="none" strike="noStrike">
              <a:solidFill>
                <a:srgbClr val="000000"/>
              </a:solidFill>
              <a:latin typeface="Arial"/>
              <a:ea typeface="Arial"/>
              <a:cs typeface="Arial"/>
              <a:sym typeface="Arial"/>
            </a:endParaRPr>
          </a:p>
          <a:p>
            <a:pPr indent="0" lvl="0" marL="0" marR="0" rtl="0" algn="l">
              <a:lnSpc>
                <a:spcPct val="114000"/>
              </a:lnSpc>
              <a:spcBef>
                <a:spcPts val="60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Pellentesque felis purus, pharetra ut commodo sed, accumsan vitae lacus. Curabitur at varius elit. Donec vel odio a ex tempor tempor luctus at diam. Duis efficitur eros vel luctus efficitur. In facilisis erat et pharetra semper. Nulla facilisi. Morbi eu malesuada urna. Curabitur posuere pretium felis, sit amet accumsan neque tempus ac. Vivamus molestie erat pharetra pulvinar sodales.</a:t>
            </a:r>
            <a:endParaRPr b="0" i="0" sz="1400" u="none" cap="none" strike="noStrike">
              <a:solidFill>
                <a:srgbClr val="000000"/>
              </a:solidFill>
              <a:latin typeface="Arial"/>
              <a:ea typeface="Arial"/>
              <a:cs typeface="Arial"/>
              <a:sym typeface="Arial"/>
            </a:endParaRPr>
          </a:p>
          <a:p>
            <a:pPr indent="0" lvl="0" marL="0" marR="0" rtl="0" algn="l">
              <a:lnSpc>
                <a:spcPct val="114000"/>
              </a:lnSpc>
              <a:spcBef>
                <a:spcPts val="60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294" name="Google Shape;294;p12"/>
          <p:cNvSpPr txBox="1"/>
          <p:nvPr/>
        </p:nvSpPr>
        <p:spPr>
          <a:xfrm>
            <a:off x="8068581" y="1459098"/>
            <a:ext cx="3209018" cy="4340291"/>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Clr>
                <a:srgbClr val="000000"/>
              </a:buClr>
              <a:buSzPts val="1400"/>
              <a:buFont typeface="Arial"/>
              <a:buNone/>
            </a:pPr>
            <a:r>
              <a:rPr b="0" i="0" lang="en-AU" sz="1400" u="none" cap="none" strike="noStrike">
                <a:solidFill>
                  <a:schemeClr val="dk2"/>
                </a:solidFill>
                <a:latin typeface="Arial"/>
                <a:ea typeface="Arial"/>
                <a:cs typeface="Arial"/>
                <a:sym typeface="Arial"/>
              </a:rPr>
              <a:t>Subheading level 1</a:t>
            </a:r>
            <a:endParaRPr b="0" i="0" sz="1400" u="none" cap="none" strike="noStrike">
              <a:solidFill>
                <a:srgbClr val="000000"/>
              </a:solidFill>
              <a:latin typeface="Arial"/>
              <a:ea typeface="Arial"/>
              <a:cs typeface="Arial"/>
              <a:sym typeface="Arial"/>
            </a:endParaRPr>
          </a:p>
          <a:p>
            <a:pPr indent="0" lvl="0" marL="0" marR="0" rtl="0" algn="l">
              <a:lnSpc>
                <a:spcPct val="114000"/>
              </a:lnSpc>
              <a:spcBef>
                <a:spcPts val="60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Quisque blandit nibh ac justo tristique, vitae porttitor purus egestas. Curabitur elementum convallis tellus, eu tempus purus posuere quis. Mauris sed vehicula erat. Nulla fringilla diam quis vehicula varius. Ut in lacus a metus dignissim pellentesque. Pellentesque iaculis non erat sed fermentum.</a:t>
            </a:r>
            <a:endParaRPr b="0" i="0" sz="1400" u="none" cap="none" strike="noStrike">
              <a:solidFill>
                <a:srgbClr val="000000"/>
              </a:solidFill>
              <a:latin typeface="Arial"/>
              <a:ea typeface="Arial"/>
              <a:cs typeface="Arial"/>
              <a:sym typeface="Arial"/>
            </a:endParaRPr>
          </a:p>
          <a:p>
            <a:pPr indent="0" lvl="0" marL="0" marR="0" rtl="0" algn="l">
              <a:lnSpc>
                <a:spcPct val="114000"/>
              </a:lnSpc>
              <a:spcBef>
                <a:spcPts val="60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Pellentesque felis purus, pharetra ut commodo sed, accumsan vitae lacus. Curabitur at varius elit. Donec vel odio a ex tempor tempor luctus at diam. Duis efficitur eros vel luctus efficitur. In facilisis erat et pharetra semper. Nulla facilisi. Morbi eu malesuada urna. Curabitur posuere pretium felis, sit amet accumsan neque tempus ac. Vivamus molestie erat pharetra pulvinar sodales.</a:t>
            </a:r>
            <a:endParaRPr b="0" i="0" sz="1400" u="none" cap="none" strike="noStrike">
              <a:solidFill>
                <a:srgbClr val="000000"/>
              </a:solidFill>
              <a:latin typeface="Arial"/>
              <a:ea typeface="Arial"/>
              <a:cs typeface="Arial"/>
              <a:sym typeface="Arial"/>
            </a:endParaRPr>
          </a:p>
          <a:p>
            <a:pPr indent="0" lvl="0" marL="0" marR="0" rtl="0" algn="l">
              <a:lnSpc>
                <a:spcPct val="114000"/>
              </a:lnSpc>
              <a:spcBef>
                <a:spcPts val="60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3"/>
          <p:cNvSpPr/>
          <p:nvPr/>
        </p:nvSpPr>
        <p:spPr>
          <a:xfrm>
            <a:off x="0" y="3091542"/>
            <a:ext cx="12192000" cy="3766457"/>
          </a:xfrm>
          <a:prstGeom prst="rect">
            <a:avLst/>
          </a:prstGeom>
          <a:solidFill>
            <a:srgbClr val="EBF3F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0" name="Google Shape;300;p13"/>
          <p:cNvSpPr txBox="1"/>
          <p:nvPr/>
        </p:nvSpPr>
        <p:spPr>
          <a:xfrm>
            <a:off x="622753" y="555625"/>
            <a:ext cx="10873922" cy="552715"/>
          </a:xfrm>
          <a:prstGeom prst="rect">
            <a:avLst/>
          </a:prstGeom>
          <a:noFill/>
          <a:ln>
            <a:noFill/>
          </a:ln>
        </p:spPr>
        <p:txBody>
          <a:bodyPr anchorCtr="0" anchor="t" bIns="45700" lIns="91425" spcFirstLastPara="1" rIns="91425" wrap="square" tIns="45700">
            <a:spAutoFit/>
          </a:bodyPr>
          <a:lstStyle/>
          <a:p>
            <a:pPr indent="0" lvl="0" marL="0" marR="0" rtl="0" algn="ctr">
              <a:lnSpc>
                <a:spcPct val="114000"/>
              </a:lnSpc>
              <a:spcBef>
                <a:spcPts val="0"/>
              </a:spcBef>
              <a:spcAft>
                <a:spcPts val="0"/>
              </a:spcAft>
              <a:buClr>
                <a:srgbClr val="000000"/>
              </a:buClr>
              <a:buSzPts val="2800"/>
              <a:buFont typeface="Arial"/>
              <a:buNone/>
            </a:pPr>
            <a:r>
              <a:rPr b="0" i="0" lang="en-AU" sz="2800" u="none" cap="none" strike="noStrike">
                <a:solidFill>
                  <a:schemeClr val="dk1"/>
                </a:solidFill>
                <a:latin typeface="Arial"/>
                <a:ea typeface="Arial"/>
                <a:cs typeface="Arial"/>
                <a:sym typeface="Arial"/>
              </a:rPr>
              <a:t>Timeline/Categories template</a:t>
            </a:r>
            <a:endParaRPr b="0" i="0" sz="2800" u="none" cap="none" strike="noStrike">
              <a:solidFill>
                <a:schemeClr val="dk1"/>
              </a:solidFill>
              <a:latin typeface="Calibri"/>
              <a:ea typeface="Calibri"/>
              <a:cs typeface="Calibri"/>
              <a:sym typeface="Calibri"/>
            </a:endParaRPr>
          </a:p>
        </p:txBody>
      </p:sp>
      <p:sp>
        <p:nvSpPr>
          <p:cNvPr id="301" name="Google Shape;301;p13"/>
          <p:cNvSpPr txBox="1"/>
          <p:nvPr/>
        </p:nvSpPr>
        <p:spPr>
          <a:xfrm>
            <a:off x="728663" y="3698528"/>
            <a:ext cx="2613932" cy="1256842"/>
          </a:xfrm>
          <a:prstGeom prst="rect">
            <a:avLst/>
          </a:prstGeom>
          <a:noFill/>
          <a:ln>
            <a:noFill/>
          </a:ln>
        </p:spPr>
        <p:txBody>
          <a:bodyPr anchorCtr="0" anchor="t" bIns="45700" lIns="91425" spcFirstLastPara="1" rIns="91425" wrap="square" tIns="45700">
            <a:spAutoFit/>
          </a:bodyPr>
          <a:lstStyle/>
          <a:p>
            <a:pPr indent="0" lvl="0" marL="0" marR="0" rtl="0" algn="ctr">
              <a:lnSpc>
                <a:spcPct val="114000"/>
              </a:lnSpc>
              <a:spcBef>
                <a:spcPts val="0"/>
              </a:spcBef>
              <a:spcAft>
                <a:spcPts val="0"/>
              </a:spcAft>
              <a:buClr>
                <a:srgbClr val="000000"/>
              </a:buClr>
              <a:buSzPts val="1400"/>
              <a:buFont typeface="Arial"/>
              <a:buNone/>
            </a:pPr>
            <a:r>
              <a:rPr b="0" i="0" lang="en-AU" sz="1400" u="none" cap="none" strike="noStrike">
                <a:solidFill>
                  <a:schemeClr val="dk2"/>
                </a:solidFill>
                <a:latin typeface="Arial"/>
                <a:ea typeface="Arial"/>
                <a:cs typeface="Arial"/>
                <a:sym typeface="Arial"/>
              </a:rPr>
              <a:t>Subheading level 1</a:t>
            </a:r>
            <a:endParaRPr b="0" i="0" sz="1400" u="none" cap="none" strike="noStrike">
              <a:solidFill>
                <a:schemeClr val="dk2"/>
              </a:solidFill>
              <a:latin typeface="Arial"/>
              <a:ea typeface="Arial"/>
              <a:cs typeface="Arial"/>
              <a:sym typeface="Arial"/>
            </a:endParaRPr>
          </a:p>
          <a:p>
            <a:pPr indent="0" lvl="0" marL="0" marR="0" rtl="0" algn="ctr">
              <a:lnSpc>
                <a:spcPct val="114000"/>
              </a:lnSpc>
              <a:spcBef>
                <a:spcPts val="60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Quisque blandit nibh ac justo tristique, vitae porttitor purus egestas. Curabitur elementum convallis tellus.</a:t>
            </a:r>
            <a:endParaRPr b="0" i="0" sz="1200" u="none" cap="none" strike="noStrike">
              <a:solidFill>
                <a:schemeClr val="dk1"/>
              </a:solidFill>
              <a:latin typeface="Arial"/>
              <a:ea typeface="Arial"/>
              <a:cs typeface="Arial"/>
              <a:sym typeface="Arial"/>
            </a:endParaRPr>
          </a:p>
        </p:txBody>
      </p:sp>
      <p:grpSp>
        <p:nvGrpSpPr>
          <p:cNvPr id="302" name="Google Shape;302;p13"/>
          <p:cNvGrpSpPr/>
          <p:nvPr/>
        </p:nvGrpSpPr>
        <p:grpSpPr>
          <a:xfrm>
            <a:off x="1825171" y="2950027"/>
            <a:ext cx="8469085" cy="283029"/>
            <a:chOff x="1856014" y="2498269"/>
            <a:chExt cx="8469085" cy="283029"/>
          </a:xfrm>
        </p:grpSpPr>
        <p:sp>
          <p:nvSpPr>
            <p:cNvPr id="303" name="Google Shape;303;p13"/>
            <p:cNvSpPr/>
            <p:nvPr/>
          </p:nvSpPr>
          <p:spPr>
            <a:xfrm>
              <a:off x="1856014" y="2530927"/>
              <a:ext cx="250371" cy="250371"/>
            </a:xfrm>
            <a:prstGeom prst="ellipse">
              <a:avLst/>
            </a:prstGeom>
            <a:solidFill>
              <a:schemeClr val="lt1"/>
            </a:solid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304" name="Google Shape;304;p13"/>
            <p:cNvCxnSpPr>
              <a:stCxn id="303" idx="6"/>
            </p:cNvCxnSpPr>
            <p:nvPr/>
          </p:nvCxnSpPr>
          <p:spPr>
            <a:xfrm>
              <a:off x="2106385" y="2656113"/>
              <a:ext cx="8104500" cy="0"/>
            </a:xfrm>
            <a:prstGeom prst="straightConnector1">
              <a:avLst/>
            </a:prstGeom>
            <a:noFill/>
            <a:ln cap="flat" cmpd="sng" w="19050">
              <a:solidFill>
                <a:schemeClr val="accent1"/>
              </a:solidFill>
              <a:prstDash val="solid"/>
              <a:miter lim="800000"/>
              <a:headEnd len="sm" w="sm" type="none"/>
              <a:tailEnd len="sm" w="sm" type="none"/>
            </a:ln>
          </p:spPr>
        </p:cxnSp>
        <p:sp>
          <p:nvSpPr>
            <p:cNvPr id="305" name="Google Shape;305;p13"/>
            <p:cNvSpPr/>
            <p:nvPr/>
          </p:nvSpPr>
          <p:spPr>
            <a:xfrm>
              <a:off x="4642757" y="2530927"/>
              <a:ext cx="250371" cy="250371"/>
            </a:xfrm>
            <a:prstGeom prst="ellipse">
              <a:avLst/>
            </a:prstGeom>
            <a:solidFill>
              <a:schemeClr val="lt1"/>
            </a:solid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6" name="Google Shape;306;p13"/>
            <p:cNvSpPr/>
            <p:nvPr/>
          </p:nvSpPr>
          <p:spPr>
            <a:xfrm>
              <a:off x="7342414" y="2520041"/>
              <a:ext cx="250371" cy="250371"/>
            </a:xfrm>
            <a:prstGeom prst="ellipse">
              <a:avLst/>
            </a:prstGeom>
            <a:solidFill>
              <a:schemeClr val="lt1"/>
            </a:solid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7" name="Google Shape;307;p13"/>
            <p:cNvSpPr/>
            <p:nvPr/>
          </p:nvSpPr>
          <p:spPr>
            <a:xfrm>
              <a:off x="10074728" y="2498269"/>
              <a:ext cx="250371" cy="250371"/>
            </a:xfrm>
            <a:prstGeom prst="ellipse">
              <a:avLst/>
            </a:prstGeom>
            <a:solidFill>
              <a:schemeClr val="lt1"/>
            </a:solid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08" name="Google Shape;308;p13"/>
          <p:cNvSpPr txBox="1"/>
          <p:nvPr/>
        </p:nvSpPr>
        <p:spPr>
          <a:xfrm>
            <a:off x="3504520" y="3698528"/>
            <a:ext cx="2613932" cy="1239314"/>
          </a:xfrm>
          <a:prstGeom prst="rect">
            <a:avLst/>
          </a:prstGeom>
          <a:noFill/>
          <a:ln>
            <a:noFill/>
          </a:ln>
        </p:spPr>
        <p:txBody>
          <a:bodyPr anchorCtr="0" anchor="t" bIns="45700" lIns="91425" spcFirstLastPara="1" rIns="91425" wrap="square" tIns="45700">
            <a:spAutoFit/>
          </a:bodyPr>
          <a:lstStyle/>
          <a:p>
            <a:pPr indent="0" lvl="0" marL="0" marR="0" rtl="0" algn="ctr">
              <a:lnSpc>
                <a:spcPct val="114000"/>
              </a:lnSpc>
              <a:spcBef>
                <a:spcPts val="0"/>
              </a:spcBef>
              <a:spcAft>
                <a:spcPts val="0"/>
              </a:spcAft>
              <a:buClr>
                <a:srgbClr val="000000"/>
              </a:buClr>
              <a:buSzPts val="1400"/>
              <a:buFont typeface="Arial"/>
              <a:buNone/>
            </a:pPr>
            <a:r>
              <a:rPr b="0" i="0" lang="en-AU" sz="1400" u="none" cap="none" strike="noStrike">
                <a:solidFill>
                  <a:schemeClr val="dk2"/>
                </a:solidFill>
                <a:latin typeface="Arial"/>
                <a:ea typeface="Arial"/>
                <a:cs typeface="Arial"/>
                <a:sym typeface="Arial"/>
              </a:rPr>
              <a:t>Subheading level 1</a:t>
            </a:r>
            <a:endParaRPr b="0" i="0" sz="1400" u="none" cap="none" strike="noStrike">
              <a:solidFill>
                <a:srgbClr val="000000"/>
              </a:solidFill>
              <a:latin typeface="Arial"/>
              <a:ea typeface="Arial"/>
              <a:cs typeface="Arial"/>
              <a:sym typeface="Arial"/>
            </a:endParaRPr>
          </a:p>
          <a:p>
            <a:pPr indent="0" lvl="0" marL="0" marR="0" rtl="0" algn="ctr">
              <a:lnSpc>
                <a:spcPct val="114000"/>
              </a:lnSpc>
              <a:spcBef>
                <a:spcPts val="60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Quisque blandit nibh ac justo tristique, vitae porttitor purus egestas. Curabitur elementum convallis tellus.</a:t>
            </a:r>
            <a:endParaRPr b="0" i="0" sz="1200" u="none" cap="none" strike="noStrike">
              <a:solidFill>
                <a:schemeClr val="dk1"/>
              </a:solidFill>
              <a:latin typeface="Arial"/>
              <a:ea typeface="Arial"/>
              <a:cs typeface="Arial"/>
              <a:sym typeface="Arial"/>
            </a:endParaRPr>
          </a:p>
        </p:txBody>
      </p:sp>
      <p:sp>
        <p:nvSpPr>
          <p:cNvPr id="309" name="Google Shape;309;p13"/>
          <p:cNvSpPr txBox="1"/>
          <p:nvPr/>
        </p:nvSpPr>
        <p:spPr>
          <a:xfrm>
            <a:off x="6182406" y="3709414"/>
            <a:ext cx="2613932" cy="1239314"/>
          </a:xfrm>
          <a:prstGeom prst="rect">
            <a:avLst/>
          </a:prstGeom>
          <a:noFill/>
          <a:ln>
            <a:noFill/>
          </a:ln>
        </p:spPr>
        <p:txBody>
          <a:bodyPr anchorCtr="0" anchor="t" bIns="45700" lIns="91425" spcFirstLastPara="1" rIns="91425" wrap="square" tIns="45700">
            <a:spAutoFit/>
          </a:bodyPr>
          <a:lstStyle/>
          <a:p>
            <a:pPr indent="0" lvl="0" marL="0" marR="0" rtl="0" algn="ctr">
              <a:lnSpc>
                <a:spcPct val="114000"/>
              </a:lnSpc>
              <a:spcBef>
                <a:spcPts val="0"/>
              </a:spcBef>
              <a:spcAft>
                <a:spcPts val="0"/>
              </a:spcAft>
              <a:buClr>
                <a:srgbClr val="000000"/>
              </a:buClr>
              <a:buSzPts val="1400"/>
              <a:buFont typeface="Arial"/>
              <a:buNone/>
            </a:pPr>
            <a:r>
              <a:rPr b="0" i="0" lang="en-AU" sz="1400" u="none" cap="none" strike="noStrike">
                <a:solidFill>
                  <a:schemeClr val="dk2"/>
                </a:solidFill>
                <a:latin typeface="Arial"/>
                <a:ea typeface="Arial"/>
                <a:cs typeface="Arial"/>
                <a:sym typeface="Arial"/>
              </a:rPr>
              <a:t>Subheading level 1</a:t>
            </a:r>
            <a:endParaRPr b="0" i="0" sz="1400" u="none" cap="none" strike="noStrike">
              <a:solidFill>
                <a:srgbClr val="000000"/>
              </a:solidFill>
              <a:latin typeface="Arial"/>
              <a:ea typeface="Arial"/>
              <a:cs typeface="Arial"/>
              <a:sym typeface="Arial"/>
            </a:endParaRPr>
          </a:p>
          <a:p>
            <a:pPr indent="0" lvl="0" marL="0" marR="0" rtl="0" algn="ctr">
              <a:lnSpc>
                <a:spcPct val="114000"/>
              </a:lnSpc>
              <a:spcBef>
                <a:spcPts val="60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Quisque blandit nibh ac justo tristique, vitae porttitor purus egestas. Curabitur elementum convallis tellus.</a:t>
            </a:r>
            <a:endParaRPr b="0" i="0" sz="1200" u="none" cap="none" strike="noStrike">
              <a:solidFill>
                <a:schemeClr val="dk1"/>
              </a:solidFill>
              <a:latin typeface="Arial"/>
              <a:ea typeface="Arial"/>
              <a:cs typeface="Arial"/>
              <a:sym typeface="Arial"/>
            </a:endParaRPr>
          </a:p>
        </p:txBody>
      </p:sp>
      <p:sp>
        <p:nvSpPr>
          <p:cNvPr id="310" name="Google Shape;310;p13"/>
          <p:cNvSpPr txBox="1"/>
          <p:nvPr/>
        </p:nvSpPr>
        <p:spPr>
          <a:xfrm>
            <a:off x="8871177" y="3720299"/>
            <a:ext cx="2613932" cy="1239314"/>
          </a:xfrm>
          <a:prstGeom prst="rect">
            <a:avLst/>
          </a:prstGeom>
          <a:noFill/>
          <a:ln>
            <a:noFill/>
          </a:ln>
        </p:spPr>
        <p:txBody>
          <a:bodyPr anchorCtr="0" anchor="t" bIns="45700" lIns="91425" spcFirstLastPara="1" rIns="91425" wrap="square" tIns="45700">
            <a:spAutoFit/>
          </a:bodyPr>
          <a:lstStyle/>
          <a:p>
            <a:pPr indent="0" lvl="0" marL="0" marR="0" rtl="0" algn="ctr">
              <a:lnSpc>
                <a:spcPct val="114000"/>
              </a:lnSpc>
              <a:spcBef>
                <a:spcPts val="0"/>
              </a:spcBef>
              <a:spcAft>
                <a:spcPts val="0"/>
              </a:spcAft>
              <a:buClr>
                <a:srgbClr val="000000"/>
              </a:buClr>
              <a:buSzPts val="1400"/>
              <a:buFont typeface="Arial"/>
              <a:buNone/>
            </a:pPr>
            <a:r>
              <a:rPr b="0" i="0" lang="en-AU" sz="1400" u="none" cap="none" strike="noStrike">
                <a:solidFill>
                  <a:schemeClr val="dk2"/>
                </a:solidFill>
                <a:latin typeface="Arial"/>
                <a:ea typeface="Arial"/>
                <a:cs typeface="Arial"/>
                <a:sym typeface="Arial"/>
              </a:rPr>
              <a:t>Subheading level 1</a:t>
            </a:r>
            <a:endParaRPr b="0" i="0" sz="1400" u="none" cap="none" strike="noStrike">
              <a:solidFill>
                <a:srgbClr val="000000"/>
              </a:solidFill>
              <a:latin typeface="Arial"/>
              <a:ea typeface="Arial"/>
              <a:cs typeface="Arial"/>
              <a:sym typeface="Arial"/>
            </a:endParaRPr>
          </a:p>
          <a:p>
            <a:pPr indent="0" lvl="0" marL="0" marR="0" rtl="0" algn="ctr">
              <a:lnSpc>
                <a:spcPct val="114000"/>
              </a:lnSpc>
              <a:spcBef>
                <a:spcPts val="60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Quisque blandit nibh ac justo tristique, vitae porttitor purus egestas. Curabitur elementum convallis tellus.</a:t>
            </a:r>
            <a:endParaRPr b="0" i="0" sz="1200" u="none" cap="none" strike="noStrike">
              <a:solidFill>
                <a:schemeClr val="dk1"/>
              </a:solidFill>
              <a:latin typeface="Arial"/>
              <a:ea typeface="Arial"/>
              <a:cs typeface="Arial"/>
              <a:sym typeface="Arial"/>
            </a:endParaRPr>
          </a:p>
        </p:txBody>
      </p:sp>
      <p:sp>
        <p:nvSpPr>
          <p:cNvPr id="311" name="Google Shape;311;p13"/>
          <p:cNvSpPr txBox="1"/>
          <p:nvPr/>
        </p:nvSpPr>
        <p:spPr>
          <a:xfrm>
            <a:off x="2394177" y="1283588"/>
            <a:ext cx="7576457"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Lorem ipsum dolor sit amet, consectetur adipiscing elit. Ut congue ex id sollicitudin gravida. Aenean vehicula, tortor a varius pulvinar, turpis nisl posuere massa,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7"/>
          <p:cNvSpPr/>
          <p:nvPr/>
        </p:nvSpPr>
        <p:spPr>
          <a:xfrm>
            <a:off x="6177516" y="2376114"/>
            <a:ext cx="2592161" cy="1255219"/>
          </a:xfrm>
          <a:prstGeom prst="round1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17" name="Google Shape;317;p37"/>
          <p:cNvSpPr/>
          <p:nvPr/>
        </p:nvSpPr>
        <p:spPr>
          <a:xfrm>
            <a:off x="8875560" y="2376114"/>
            <a:ext cx="2592161" cy="1255219"/>
          </a:xfrm>
          <a:prstGeom prst="round1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18" name="Google Shape;318;p37"/>
          <p:cNvSpPr/>
          <p:nvPr/>
        </p:nvSpPr>
        <p:spPr>
          <a:xfrm>
            <a:off x="3468183" y="2376114"/>
            <a:ext cx="2592161" cy="1255219"/>
          </a:xfrm>
          <a:prstGeom prst="round1Rect">
            <a:avLst>
              <a:gd fmla="val 16667"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19" name="Google Shape;319;p37"/>
          <p:cNvSpPr/>
          <p:nvPr/>
        </p:nvSpPr>
        <p:spPr>
          <a:xfrm>
            <a:off x="758849" y="2364825"/>
            <a:ext cx="2592161" cy="1255219"/>
          </a:xfrm>
          <a:prstGeom prst="round1Rect">
            <a:avLst>
              <a:gd fmla="val 16667"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0" name="Google Shape;320;p37"/>
          <p:cNvSpPr/>
          <p:nvPr/>
        </p:nvSpPr>
        <p:spPr>
          <a:xfrm>
            <a:off x="8875561" y="3629491"/>
            <a:ext cx="2592161" cy="2548706"/>
          </a:xfrm>
          <a:prstGeom prst="rect">
            <a:avLst/>
          </a:prstGeom>
          <a:solidFill>
            <a:srgbClr val="EBF3F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1" name="Google Shape;321;p37"/>
          <p:cNvSpPr/>
          <p:nvPr/>
        </p:nvSpPr>
        <p:spPr>
          <a:xfrm>
            <a:off x="6177517" y="3640780"/>
            <a:ext cx="2592161" cy="2548706"/>
          </a:xfrm>
          <a:prstGeom prst="rect">
            <a:avLst/>
          </a:prstGeom>
          <a:solidFill>
            <a:srgbClr val="EBF3F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2" name="Google Shape;322;p37"/>
          <p:cNvSpPr/>
          <p:nvPr/>
        </p:nvSpPr>
        <p:spPr>
          <a:xfrm>
            <a:off x="3468183" y="3652069"/>
            <a:ext cx="2592161" cy="2548706"/>
          </a:xfrm>
          <a:prstGeom prst="rect">
            <a:avLst/>
          </a:prstGeom>
          <a:solidFill>
            <a:srgbClr val="EBF3F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3" name="Google Shape;323;p37"/>
          <p:cNvSpPr/>
          <p:nvPr/>
        </p:nvSpPr>
        <p:spPr>
          <a:xfrm>
            <a:off x="758849" y="3652069"/>
            <a:ext cx="2592161" cy="2548706"/>
          </a:xfrm>
          <a:prstGeom prst="rect">
            <a:avLst/>
          </a:prstGeom>
          <a:solidFill>
            <a:srgbClr val="EBF3F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4" name="Google Shape;324;p37"/>
          <p:cNvSpPr txBox="1"/>
          <p:nvPr/>
        </p:nvSpPr>
        <p:spPr>
          <a:xfrm>
            <a:off x="622753" y="555625"/>
            <a:ext cx="10873922" cy="583517"/>
          </a:xfrm>
          <a:prstGeom prst="rect">
            <a:avLst/>
          </a:prstGeom>
          <a:noFill/>
          <a:ln>
            <a:noFill/>
          </a:ln>
        </p:spPr>
        <p:txBody>
          <a:bodyPr anchorCtr="0" anchor="t" bIns="45700" lIns="91425" spcFirstLastPara="1" rIns="91425" wrap="square" tIns="45700">
            <a:spAutoFit/>
          </a:bodyPr>
          <a:lstStyle/>
          <a:p>
            <a:pPr indent="0" lvl="0" marL="0" marR="0" rtl="0" algn="ctr">
              <a:lnSpc>
                <a:spcPct val="114000"/>
              </a:lnSpc>
              <a:spcBef>
                <a:spcPts val="0"/>
              </a:spcBef>
              <a:spcAft>
                <a:spcPts val="0"/>
              </a:spcAft>
              <a:buClr>
                <a:srgbClr val="000000"/>
              </a:buClr>
              <a:buSzPts val="2800"/>
              <a:buFont typeface="Arial"/>
              <a:buNone/>
            </a:pPr>
            <a:r>
              <a:rPr b="0" i="0" lang="en-AU" sz="2800" u="none" cap="none" strike="noStrike">
                <a:solidFill>
                  <a:schemeClr val="dk1"/>
                </a:solidFill>
                <a:latin typeface="Arial"/>
                <a:ea typeface="Arial"/>
                <a:cs typeface="Arial"/>
                <a:sym typeface="Arial"/>
              </a:rPr>
              <a:t>4 Categories template</a:t>
            </a:r>
            <a:endParaRPr b="0" i="0" sz="2800" u="none" cap="none" strike="noStrike">
              <a:solidFill>
                <a:schemeClr val="dk1"/>
              </a:solidFill>
              <a:latin typeface="Calibri"/>
              <a:ea typeface="Calibri"/>
              <a:cs typeface="Calibri"/>
              <a:sym typeface="Calibri"/>
            </a:endParaRPr>
          </a:p>
        </p:txBody>
      </p:sp>
      <p:sp>
        <p:nvSpPr>
          <p:cNvPr id="325" name="Google Shape;325;p37"/>
          <p:cNvSpPr txBox="1"/>
          <p:nvPr/>
        </p:nvSpPr>
        <p:spPr>
          <a:xfrm>
            <a:off x="737078" y="3992042"/>
            <a:ext cx="2613932" cy="1011262"/>
          </a:xfrm>
          <a:prstGeom prst="rect">
            <a:avLst/>
          </a:prstGeom>
          <a:noFill/>
          <a:ln>
            <a:noFill/>
          </a:ln>
        </p:spPr>
        <p:txBody>
          <a:bodyPr anchorCtr="0" anchor="t" bIns="45700" lIns="91425" spcFirstLastPara="1" rIns="91425" wrap="square" tIns="45700">
            <a:spAutoFit/>
          </a:bodyPr>
          <a:lstStyle/>
          <a:p>
            <a:pPr indent="0" lvl="0" marL="0" marR="0" rtl="0" algn="ctr">
              <a:lnSpc>
                <a:spcPct val="114000"/>
              </a:lnSpc>
              <a:spcBef>
                <a:spcPts val="60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Quisque blandit nibh ac justo tristique, vitae porttitor purus egestas. Curabitur elementum convallis tellus.</a:t>
            </a:r>
            <a:endParaRPr b="0" i="0" sz="1200" u="none" cap="none" strike="noStrike">
              <a:solidFill>
                <a:schemeClr val="dk1"/>
              </a:solidFill>
              <a:latin typeface="Arial"/>
              <a:ea typeface="Arial"/>
              <a:cs typeface="Arial"/>
              <a:sym typeface="Arial"/>
            </a:endParaRPr>
          </a:p>
        </p:txBody>
      </p:sp>
      <p:sp>
        <p:nvSpPr>
          <p:cNvPr id="326" name="Google Shape;326;p37"/>
          <p:cNvSpPr txBox="1"/>
          <p:nvPr/>
        </p:nvSpPr>
        <p:spPr>
          <a:xfrm>
            <a:off x="3504520" y="3992042"/>
            <a:ext cx="2613932" cy="1011262"/>
          </a:xfrm>
          <a:prstGeom prst="rect">
            <a:avLst/>
          </a:prstGeom>
          <a:noFill/>
          <a:ln>
            <a:noFill/>
          </a:ln>
        </p:spPr>
        <p:txBody>
          <a:bodyPr anchorCtr="0" anchor="t" bIns="45700" lIns="91425" spcFirstLastPara="1" rIns="91425" wrap="square" tIns="45700">
            <a:spAutoFit/>
          </a:bodyPr>
          <a:lstStyle/>
          <a:p>
            <a:pPr indent="0" lvl="0" marL="0" marR="0" rtl="0" algn="ctr">
              <a:lnSpc>
                <a:spcPct val="114000"/>
              </a:lnSpc>
              <a:spcBef>
                <a:spcPts val="60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Quisque blandit nibh ac justo tristique, vitae porttitor purus egestas. Curabitur elementum convallis tellus.</a:t>
            </a:r>
            <a:endParaRPr b="0" i="0" sz="1200" u="none" cap="none" strike="noStrike">
              <a:solidFill>
                <a:schemeClr val="dk1"/>
              </a:solidFill>
              <a:latin typeface="Arial"/>
              <a:ea typeface="Arial"/>
              <a:cs typeface="Arial"/>
              <a:sym typeface="Arial"/>
            </a:endParaRPr>
          </a:p>
        </p:txBody>
      </p:sp>
      <p:sp>
        <p:nvSpPr>
          <p:cNvPr id="327" name="Google Shape;327;p37"/>
          <p:cNvSpPr txBox="1"/>
          <p:nvPr/>
        </p:nvSpPr>
        <p:spPr>
          <a:xfrm>
            <a:off x="6182406" y="3992042"/>
            <a:ext cx="2613932" cy="1011262"/>
          </a:xfrm>
          <a:prstGeom prst="rect">
            <a:avLst/>
          </a:prstGeom>
          <a:noFill/>
          <a:ln>
            <a:noFill/>
          </a:ln>
        </p:spPr>
        <p:txBody>
          <a:bodyPr anchorCtr="0" anchor="t" bIns="45700" lIns="91425" spcFirstLastPara="1" rIns="91425" wrap="square" tIns="45700">
            <a:spAutoFit/>
          </a:bodyPr>
          <a:lstStyle/>
          <a:p>
            <a:pPr indent="0" lvl="0" marL="0" marR="0" rtl="0" algn="ctr">
              <a:lnSpc>
                <a:spcPct val="114000"/>
              </a:lnSpc>
              <a:spcBef>
                <a:spcPts val="60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Quisque blandit nibh ac justo tristique, vitae porttitor purus egestas. Curabitur elementum convallis tellus.</a:t>
            </a:r>
            <a:endParaRPr b="0" i="0" sz="1200" u="none" cap="none" strike="noStrike">
              <a:solidFill>
                <a:schemeClr val="dk1"/>
              </a:solidFill>
              <a:latin typeface="Arial"/>
              <a:ea typeface="Arial"/>
              <a:cs typeface="Arial"/>
              <a:sym typeface="Arial"/>
            </a:endParaRPr>
          </a:p>
        </p:txBody>
      </p:sp>
      <p:sp>
        <p:nvSpPr>
          <p:cNvPr id="328" name="Google Shape;328;p37"/>
          <p:cNvSpPr txBox="1"/>
          <p:nvPr/>
        </p:nvSpPr>
        <p:spPr>
          <a:xfrm>
            <a:off x="8871177" y="3992042"/>
            <a:ext cx="2613932" cy="1011262"/>
          </a:xfrm>
          <a:prstGeom prst="rect">
            <a:avLst/>
          </a:prstGeom>
          <a:noFill/>
          <a:ln>
            <a:noFill/>
          </a:ln>
        </p:spPr>
        <p:txBody>
          <a:bodyPr anchorCtr="0" anchor="t" bIns="45700" lIns="91425" spcFirstLastPara="1" rIns="91425" wrap="square" tIns="45700">
            <a:spAutoFit/>
          </a:bodyPr>
          <a:lstStyle/>
          <a:p>
            <a:pPr indent="0" lvl="0" marL="0" marR="0" rtl="0" algn="ctr">
              <a:lnSpc>
                <a:spcPct val="114000"/>
              </a:lnSpc>
              <a:spcBef>
                <a:spcPts val="60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Quisque blandit nibh ac justo tristique, vitae porttitor purus egestas. Curabitur elementum convallis tellus.</a:t>
            </a:r>
            <a:endParaRPr b="0" i="0" sz="1200" u="none" cap="none" strike="noStrike">
              <a:solidFill>
                <a:schemeClr val="dk1"/>
              </a:solidFill>
              <a:latin typeface="Arial"/>
              <a:ea typeface="Arial"/>
              <a:cs typeface="Arial"/>
              <a:sym typeface="Arial"/>
            </a:endParaRPr>
          </a:p>
        </p:txBody>
      </p:sp>
      <p:sp>
        <p:nvSpPr>
          <p:cNvPr id="329" name="Google Shape;329;p37"/>
          <p:cNvSpPr txBox="1"/>
          <p:nvPr/>
        </p:nvSpPr>
        <p:spPr>
          <a:xfrm>
            <a:off x="2370363" y="1391427"/>
            <a:ext cx="7576457"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Lorem ipsum dolor sit amet, consectetur adipiscing elit. Ut congue ex id sollicitudin gravida. Aenean vehicula, tortor a varius pulvinar, turpis nisl posuere massa, </a:t>
            </a:r>
            <a:endParaRPr b="0" i="0" sz="1400" u="none" cap="none" strike="noStrike">
              <a:solidFill>
                <a:schemeClr val="dk1"/>
              </a:solidFill>
              <a:latin typeface="Calibri"/>
              <a:ea typeface="Calibri"/>
              <a:cs typeface="Calibri"/>
              <a:sym typeface="Calibri"/>
            </a:endParaRPr>
          </a:p>
        </p:txBody>
      </p:sp>
      <p:sp>
        <p:nvSpPr>
          <p:cNvPr id="330" name="Google Shape;330;p37"/>
          <p:cNvSpPr txBox="1"/>
          <p:nvPr/>
        </p:nvSpPr>
        <p:spPr>
          <a:xfrm>
            <a:off x="1016755" y="2884496"/>
            <a:ext cx="2054578" cy="317395"/>
          </a:xfrm>
          <a:prstGeom prst="rect">
            <a:avLst/>
          </a:prstGeom>
          <a:noFill/>
          <a:ln>
            <a:noFill/>
          </a:ln>
        </p:spPr>
        <p:txBody>
          <a:bodyPr anchorCtr="0" anchor="t" bIns="45700" lIns="91425" spcFirstLastPara="1" rIns="91425" wrap="square" tIns="45700">
            <a:spAutoFit/>
          </a:bodyPr>
          <a:lstStyle/>
          <a:p>
            <a:pPr indent="0" lvl="0" marL="0" marR="0" rtl="0" algn="ctr">
              <a:lnSpc>
                <a:spcPct val="114000"/>
              </a:lnSpc>
              <a:spcBef>
                <a:spcPts val="0"/>
              </a:spcBef>
              <a:spcAft>
                <a:spcPts val="0"/>
              </a:spcAft>
              <a:buClr>
                <a:srgbClr val="000000"/>
              </a:buClr>
              <a:buSzPts val="1400"/>
              <a:buFont typeface="Arial"/>
              <a:buNone/>
            </a:pPr>
            <a:r>
              <a:rPr b="1" i="0" lang="en-AU" sz="1400" u="none" cap="none" strike="noStrike">
                <a:solidFill>
                  <a:schemeClr val="lt1"/>
                </a:solidFill>
                <a:latin typeface="Arial"/>
                <a:ea typeface="Arial"/>
                <a:cs typeface="Arial"/>
                <a:sym typeface="Arial"/>
              </a:rPr>
              <a:t>Subheading level 1</a:t>
            </a:r>
            <a:endParaRPr/>
          </a:p>
        </p:txBody>
      </p:sp>
      <p:sp>
        <p:nvSpPr>
          <p:cNvPr id="331" name="Google Shape;331;p37"/>
          <p:cNvSpPr txBox="1"/>
          <p:nvPr/>
        </p:nvSpPr>
        <p:spPr>
          <a:xfrm>
            <a:off x="3726089" y="2884496"/>
            <a:ext cx="2054578" cy="317395"/>
          </a:xfrm>
          <a:prstGeom prst="rect">
            <a:avLst/>
          </a:prstGeom>
          <a:noFill/>
          <a:ln>
            <a:noFill/>
          </a:ln>
        </p:spPr>
        <p:txBody>
          <a:bodyPr anchorCtr="0" anchor="t" bIns="45700" lIns="91425" spcFirstLastPara="1" rIns="91425" wrap="square" tIns="45700">
            <a:spAutoFit/>
          </a:bodyPr>
          <a:lstStyle/>
          <a:p>
            <a:pPr indent="0" lvl="0" marL="0" marR="0" rtl="0" algn="ctr">
              <a:lnSpc>
                <a:spcPct val="114000"/>
              </a:lnSpc>
              <a:spcBef>
                <a:spcPts val="0"/>
              </a:spcBef>
              <a:spcAft>
                <a:spcPts val="0"/>
              </a:spcAft>
              <a:buClr>
                <a:srgbClr val="000000"/>
              </a:buClr>
              <a:buSzPts val="1400"/>
              <a:buFont typeface="Arial"/>
              <a:buNone/>
            </a:pPr>
            <a:r>
              <a:rPr b="1" i="0" lang="en-AU" sz="1400" u="none" cap="none" strike="noStrike">
                <a:solidFill>
                  <a:schemeClr val="lt1"/>
                </a:solidFill>
                <a:latin typeface="Arial"/>
                <a:ea typeface="Arial"/>
                <a:cs typeface="Arial"/>
                <a:sym typeface="Arial"/>
              </a:rPr>
              <a:t>Subheading level 1</a:t>
            </a:r>
            <a:endParaRPr/>
          </a:p>
        </p:txBody>
      </p:sp>
      <p:sp>
        <p:nvSpPr>
          <p:cNvPr id="332" name="Google Shape;332;p37"/>
          <p:cNvSpPr txBox="1"/>
          <p:nvPr/>
        </p:nvSpPr>
        <p:spPr>
          <a:xfrm>
            <a:off x="6390266" y="2884496"/>
            <a:ext cx="2054578" cy="317395"/>
          </a:xfrm>
          <a:prstGeom prst="rect">
            <a:avLst/>
          </a:prstGeom>
          <a:noFill/>
          <a:ln>
            <a:noFill/>
          </a:ln>
        </p:spPr>
        <p:txBody>
          <a:bodyPr anchorCtr="0" anchor="t" bIns="45700" lIns="91425" spcFirstLastPara="1" rIns="91425" wrap="square" tIns="45700">
            <a:spAutoFit/>
          </a:bodyPr>
          <a:lstStyle/>
          <a:p>
            <a:pPr indent="0" lvl="0" marL="0" marR="0" rtl="0" algn="ctr">
              <a:lnSpc>
                <a:spcPct val="114000"/>
              </a:lnSpc>
              <a:spcBef>
                <a:spcPts val="0"/>
              </a:spcBef>
              <a:spcAft>
                <a:spcPts val="0"/>
              </a:spcAft>
              <a:buClr>
                <a:srgbClr val="000000"/>
              </a:buClr>
              <a:buSzPts val="1400"/>
              <a:buFont typeface="Arial"/>
              <a:buNone/>
            </a:pPr>
            <a:r>
              <a:rPr b="1" i="0" lang="en-AU" sz="1400" u="none" cap="none" strike="noStrike">
                <a:solidFill>
                  <a:schemeClr val="lt1"/>
                </a:solidFill>
                <a:latin typeface="Arial"/>
                <a:ea typeface="Arial"/>
                <a:cs typeface="Arial"/>
                <a:sym typeface="Arial"/>
              </a:rPr>
              <a:t>Subheading level 1</a:t>
            </a:r>
            <a:endParaRPr/>
          </a:p>
        </p:txBody>
      </p:sp>
      <p:sp>
        <p:nvSpPr>
          <p:cNvPr id="333" name="Google Shape;333;p37"/>
          <p:cNvSpPr txBox="1"/>
          <p:nvPr/>
        </p:nvSpPr>
        <p:spPr>
          <a:xfrm>
            <a:off x="9189910" y="2884496"/>
            <a:ext cx="2054578" cy="317395"/>
          </a:xfrm>
          <a:prstGeom prst="rect">
            <a:avLst/>
          </a:prstGeom>
          <a:noFill/>
          <a:ln>
            <a:noFill/>
          </a:ln>
        </p:spPr>
        <p:txBody>
          <a:bodyPr anchorCtr="0" anchor="t" bIns="45700" lIns="91425" spcFirstLastPara="1" rIns="91425" wrap="square" tIns="45700">
            <a:spAutoFit/>
          </a:bodyPr>
          <a:lstStyle/>
          <a:p>
            <a:pPr indent="0" lvl="0" marL="0" marR="0" rtl="0" algn="ctr">
              <a:lnSpc>
                <a:spcPct val="114000"/>
              </a:lnSpc>
              <a:spcBef>
                <a:spcPts val="0"/>
              </a:spcBef>
              <a:spcAft>
                <a:spcPts val="0"/>
              </a:spcAft>
              <a:buClr>
                <a:srgbClr val="000000"/>
              </a:buClr>
              <a:buSzPts val="1400"/>
              <a:buFont typeface="Arial"/>
              <a:buNone/>
            </a:pPr>
            <a:r>
              <a:rPr b="1" i="0" lang="en-AU" sz="1400" u="none" cap="none" strike="noStrike">
                <a:solidFill>
                  <a:schemeClr val="lt1"/>
                </a:solidFill>
                <a:latin typeface="Arial"/>
                <a:ea typeface="Arial"/>
                <a:cs typeface="Arial"/>
                <a:sym typeface="Arial"/>
              </a:rPr>
              <a:t>Subheading level 1</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8"/>
          <p:cNvSpPr/>
          <p:nvPr/>
        </p:nvSpPr>
        <p:spPr>
          <a:xfrm>
            <a:off x="-1" y="2235200"/>
            <a:ext cx="4079521" cy="22995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40" name="Google Shape;340;p38"/>
          <p:cNvSpPr/>
          <p:nvPr/>
        </p:nvSpPr>
        <p:spPr>
          <a:xfrm>
            <a:off x="5287" y="4534706"/>
            <a:ext cx="4074229" cy="232329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41" name="Google Shape;341;p38"/>
          <p:cNvSpPr/>
          <p:nvPr/>
        </p:nvSpPr>
        <p:spPr>
          <a:xfrm>
            <a:off x="8150577" y="2235200"/>
            <a:ext cx="4041424" cy="2299506"/>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42" name="Google Shape;342;p38"/>
          <p:cNvSpPr/>
          <p:nvPr/>
        </p:nvSpPr>
        <p:spPr>
          <a:xfrm>
            <a:off x="4079519" y="2235200"/>
            <a:ext cx="4071057" cy="2299506"/>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43" name="Google Shape;343;p38"/>
          <p:cNvSpPr/>
          <p:nvPr/>
        </p:nvSpPr>
        <p:spPr>
          <a:xfrm>
            <a:off x="8153748" y="4534706"/>
            <a:ext cx="4038251" cy="2323294"/>
          </a:xfrm>
          <a:prstGeom prst="rect">
            <a:avLst/>
          </a:prstGeom>
          <a:solidFill>
            <a:srgbClr val="7A7CB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44" name="Google Shape;344;p38"/>
          <p:cNvSpPr/>
          <p:nvPr/>
        </p:nvSpPr>
        <p:spPr>
          <a:xfrm>
            <a:off x="4079519" y="4534706"/>
            <a:ext cx="4074229" cy="232329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45" name="Google Shape;345;p38"/>
          <p:cNvSpPr txBox="1"/>
          <p:nvPr/>
        </p:nvSpPr>
        <p:spPr>
          <a:xfrm>
            <a:off x="622753" y="555625"/>
            <a:ext cx="10873922" cy="583517"/>
          </a:xfrm>
          <a:prstGeom prst="rect">
            <a:avLst/>
          </a:prstGeom>
          <a:noFill/>
          <a:ln>
            <a:noFill/>
          </a:ln>
        </p:spPr>
        <p:txBody>
          <a:bodyPr anchorCtr="0" anchor="t" bIns="45700" lIns="91425" spcFirstLastPara="1" rIns="91425" wrap="square" tIns="45700">
            <a:spAutoFit/>
          </a:bodyPr>
          <a:lstStyle/>
          <a:p>
            <a:pPr indent="0" lvl="0" marL="0" marR="0" rtl="0" algn="ctr">
              <a:lnSpc>
                <a:spcPct val="114000"/>
              </a:lnSpc>
              <a:spcBef>
                <a:spcPts val="0"/>
              </a:spcBef>
              <a:spcAft>
                <a:spcPts val="0"/>
              </a:spcAft>
              <a:buClr>
                <a:srgbClr val="000000"/>
              </a:buClr>
              <a:buSzPts val="2800"/>
              <a:buFont typeface="Arial"/>
              <a:buNone/>
            </a:pPr>
            <a:r>
              <a:rPr b="0" i="0" lang="en-AU" sz="2800" u="none" cap="none" strike="noStrike">
                <a:solidFill>
                  <a:schemeClr val="dk1"/>
                </a:solidFill>
                <a:latin typeface="Arial"/>
                <a:ea typeface="Arial"/>
                <a:cs typeface="Arial"/>
                <a:sym typeface="Arial"/>
              </a:rPr>
              <a:t>6 Categories template</a:t>
            </a:r>
            <a:endParaRPr b="0" i="0" sz="2800" u="none" cap="none" strike="noStrike">
              <a:solidFill>
                <a:schemeClr val="dk1"/>
              </a:solidFill>
              <a:latin typeface="Calibri"/>
              <a:ea typeface="Calibri"/>
              <a:cs typeface="Calibri"/>
              <a:sym typeface="Calibri"/>
            </a:endParaRPr>
          </a:p>
        </p:txBody>
      </p:sp>
      <p:sp>
        <p:nvSpPr>
          <p:cNvPr id="346" name="Google Shape;346;p38"/>
          <p:cNvSpPr txBox="1"/>
          <p:nvPr/>
        </p:nvSpPr>
        <p:spPr>
          <a:xfrm>
            <a:off x="2344284" y="1222094"/>
            <a:ext cx="7576457"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Lorem ipsum dolor sit amet, consectetur adipiscing elit. Ut congue ex id sollicitudin gravida. Aenean vehicula, tortor a varius pulvinar, turpis nisl posuere massa, </a:t>
            </a:r>
            <a:endParaRPr b="0" i="0" sz="1400" u="none" cap="none" strike="noStrike">
              <a:solidFill>
                <a:schemeClr val="dk1"/>
              </a:solidFill>
              <a:latin typeface="Calibri"/>
              <a:ea typeface="Calibri"/>
              <a:cs typeface="Calibri"/>
              <a:sym typeface="Calibri"/>
            </a:endParaRPr>
          </a:p>
        </p:txBody>
      </p:sp>
      <p:sp>
        <p:nvSpPr>
          <p:cNvPr id="347" name="Google Shape;347;p38"/>
          <p:cNvSpPr txBox="1"/>
          <p:nvPr/>
        </p:nvSpPr>
        <p:spPr>
          <a:xfrm>
            <a:off x="407808" y="3141168"/>
            <a:ext cx="3172177" cy="800756"/>
          </a:xfrm>
          <a:prstGeom prst="rect">
            <a:avLst/>
          </a:prstGeom>
          <a:noFill/>
          <a:ln>
            <a:noFill/>
          </a:ln>
        </p:spPr>
        <p:txBody>
          <a:bodyPr anchorCtr="0" anchor="t" bIns="45700" lIns="91425" spcFirstLastPara="1" rIns="91425" wrap="square" tIns="45700">
            <a:spAutoFit/>
          </a:bodyPr>
          <a:lstStyle/>
          <a:p>
            <a:pPr indent="0" lvl="0" marL="0" marR="0" rtl="0" algn="ctr">
              <a:lnSpc>
                <a:spcPct val="114000"/>
              </a:lnSpc>
              <a:spcBef>
                <a:spcPts val="600"/>
              </a:spcBef>
              <a:spcAft>
                <a:spcPts val="0"/>
              </a:spcAft>
              <a:buClr>
                <a:srgbClr val="000000"/>
              </a:buClr>
              <a:buSzPts val="1200"/>
              <a:buFont typeface="Arial"/>
              <a:buNone/>
            </a:pPr>
            <a:r>
              <a:rPr b="0" i="0" lang="en-AU" sz="1200" u="none" cap="none" strike="noStrike">
                <a:solidFill>
                  <a:schemeClr val="lt1"/>
                </a:solidFill>
                <a:latin typeface="Arial"/>
                <a:ea typeface="Arial"/>
                <a:cs typeface="Arial"/>
                <a:sym typeface="Arial"/>
              </a:rPr>
              <a:t>Quisque blandit nibh ac justo tristique, </a:t>
            </a:r>
            <a:br>
              <a:rPr b="0" i="0" lang="en-AU" sz="1200" u="none" cap="none" strike="noStrike">
                <a:solidFill>
                  <a:schemeClr val="lt1"/>
                </a:solidFill>
                <a:latin typeface="Arial"/>
                <a:ea typeface="Arial"/>
                <a:cs typeface="Arial"/>
                <a:sym typeface="Arial"/>
              </a:rPr>
            </a:br>
            <a:r>
              <a:rPr b="0" i="0" lang="en-AU" sz="1200" u="none" cap="none" strike="noStrike">
                <a:solidFill>
                  <a:schemeClr val="lt1"/>
                </a:solidFill>
                <a:latin typeface="Arial"/>
                <a:ea typeface="Arial"/>
                <a:cs typeface="Arial"/>
                <a:sym typeface="Arial"/>
              </a:rPr>
              <a:t>vitae porttitor purus egestas. Curabitur elementum convallis tellus.</a:t>
            </a:r>
            <a:endParaRPr b="0" i="0" sz="1200" u="none" cap="none" strike="noStrike">
              <a:solidFill>
                <a:schemeClr val="lt1"/>
              </a:solidFill>
              <a:latin typeface="Arial"/>
              <a:ea typeface="Arial"/>
              <a:cs typeface="Arial"/>
              <a:sym typeface="Arial"/>
            </a:endParaRPr>
          </a:p>
        </p:txBody>
      </p:sp>
      <p:sp>
        <p:nvSpPr>
          <p:cNvPr id="348" name="Google Shape;348;p38"/>
          <p:cNvSpPr txBox="1"/>
          <p:nvPr/>
        </p:nvSpPr>
        <p:spPr>
          <a:xfrm>
            <a:off x="966607" y="2888629"/>
            <a:ext cx="2054578" cy="317395"/>
          </a:xfrm>
          <a:prstGeom prst="rect">
            <a:avLst/>
          </a:prstGeom>
          <a:noFill/>
          <a:ln>
            <a:noFill/>
          </a:ln>
        </p:spPr>
        <p:txBody>
          <a:bodyPr anchorCtr="0" anchor="t" bIns="45700" lIns="91425" spcFirstLastPara="1" rIns="91425" wrap="square" tIns="45700">
            <a:spAutoFit/>
          </a:bodyPr>
          <a:lstStyle/>
          <a:p>
            <a:pPr indent="0" lvl="0" marL="0" marR="0" rtl="0" algn="ctr">
              <a:lnSpc>
                <a:spcPct val="114000"/>
              </a:lnSpc>
              <a:spcBef>
                <a:spcPts val="0"/>
              </a:spcBef>
              <a:spcAft>
                <a:spcPts val="0"/>
              </a:spcAft>
              <a:buClr>
                <a:srgbClr val="000000"/>
              </a:buClr>
              <a:buSzPts val="1400"/>
              <a:buFont typeface="Arial"/>
              <a:buNone/>
            </a:pPr>
            <a:r>
              <a:rPr b="1" i="0" lang="en-AU" sz="1400" u="none" cap="none" strike="noStrike">
                <a:solidFill>
                  <a:schemeClr val="lt1"/>
                </a:solidFill>
                <a:latin typeface="Arial"/>
                <a:ea typeface="Arial"/>
                <a:cs typeface="Arial"/>
                <a:sym typeface="Arial"/>
              </a:rPr>
              <a:t>Subheading level 1</a:t>
            </a:r>
            <a:endParaRPr/>
          </a:p>
        </p:txBody>
      </p:sp>
      <p:sp>
        <p:nvSpPr>
          <p:cNvPr id="349" name="Google Shape;349;p38"/>
          <p:cNvSpPr txBox="1"/>
          <p:nvPr/>
        </p:nvSpPr>
        <p:spPr>
          <a:xfrm>
            <a:off x="4509911" y="3131977"/>
            <a:ext cx="3172177" cy="800756"/>
          </a:xfrm>
          <a:prstGeom prst="rect">
            <a:avLst/>
          </a:prstGeom>
          <a:noFill/>
          <a:ln>
            <a:noFill/>
          </a:ln>
        </p:spPr>
        <p:txBody>
          <a:bodyPr anchorCtr="0" anchor="t" bIns="45700" lIns="91425" spcFirstLastPara="1" rIns="91425" wrap="square" tIns="45700">
            <a:spAutoFit/>
          </a:bodyPr>
          <a:lstStyle/>
          <a:p>
            <a:pPr indent="0" lvl="0" marL="0" marR="0" rtl="0" algn="ctr">
              <a:lnSpc>
                <a:spcPct val="114000"/>
              </a:lnSpc>
              <a:spcBef>
                <a:spcPts val="600"/>
              </a:spcBef>
              <a:spcAft>
                <a:spcPts val="0"/>
              </a:spcAft>
              <a:buClr>
                <a:srgbClr val="000000"/>
              </a:buClr>
              <a:buSzPts val="1200"/>
              <a:buFont typeface="Arial"/>
              <a:buNone/>
            </a:pPr>
            <a:r>
              <a:rPr b="0" i="0" lang="en-AU" sz="1200" u="none" cap="none" strike="noStrike">
                <a:solidFill>
                  <a:schemeClr val="lt1"/>
                </a:solidFill>
                <a:latin typeface="Arial"/>
                <a:ea typeface="Arial"/>
                <a:cs typeface="Arial"/>
                <a:sym typeface="Arial"/>
              </a:rPr>
              <a:t>Quisque blandit nibh ac justo tristique, </a:t>
            </a:r>
            <a:br>
              <a:rPr b="0" i="0" lang="en-AU" sz="1200" u="none" cap="none" strike="noStrike">
                <a:solidFill>
                  <a:schemeClr val="lt1"/>
                </a:solidFill>
                <a:latin typeface="Arial"/>
                <a:ea typeface="Arial"/>
                <a:cs typeface="Arial"/>
                <a:sym typeface="Arial"/>
              </a:rPr>
            </a:br>
            <a:r>
              <a:rPr b="0" i="0" lang="en-AU" sz="1200" u="none" cap="none" strike="noStrike">
                <a:solidFill>
                  <a:schemeClr val="lt1"/>
                </a:solidFill>
                <a:latin typeface="Arial"/>
                <a:ea typeface="Arial"/>
                <a:cs typeface="Arial"/>
                <a:sym typeface="Arial"/>
              </a:rPr>
              <a:t>vitae porttitor purus egestas. Curabitur elementum convallis tellus.</a:t>
            </a:r>
            <a:endParaRPr b="0" i="0" sz="1200" u="none" cap="none" strike="noStrike">
              <a:solidFill>
                <a:schemeClr val="lt1"/>
              </a:solidFill>
              <a:latin typeface="Arial"/>
              <a:ea typeface="Arial"/>
              <a:cs typeface="Arial"/>
              <a:sym typeface="Arial"/>
            </a:endParaRPr>
          </a:p>
        </p:txBody>
      </p:sp>
      <p:sp>
        <p:nvSpPr>
          <p:cNvPr id="350" name="Google Shape;350;p38"/>
          <p:cNvSpPr txBox="1"/>
          <p:nvPr/>
        </p:nvSpPr>
        <p:spPr>
          <a:xfrm>
            <a:off x="5068710" y="2879438"/>
            <a:ext cx="2054578" cy="317395"/>
          </a:xfrm>
          <a:prstGeom prst="rect">
            <a:avLst/>
          </a:prstGeom>
          <a:noFill/>
          <a:ln>
            <a:noFill/>
          </a:ln>
        </p:spPr>
        <p:txBody>
          <a:bodyPr anchorCtr="0" anchor="t" bIns="45700" lIns="91425" spcFirstLastPara="1" rIns="91425" wrap="square" tIns="45700">
            <a:spAutoFit/>
          </a:bodyPr>
          <a:lstStyle/>
          <a:p>
            <a:pPr indent="0" lvl="0" marL="0" marR="0" rtl="0" algn="ctr">
              <a:lnSpc>
                <a:spcPct val="114000"/>
              </a:lnSpc>
              <a:spcBef>
                <a:spcPts val="0"/>
              </a:spcBef>
              <a:spcAft>
                <a:spcPts val="0"/>
              </a:spcAft>
              <a:buClr>
                <a:srgbClr val="000000"/>
              </a:buClr>
              <a:buSzPts val="1400"/>
              <a:buFont typeface="Arial"/>
              <a:buNone/>
            </a:pPr>
            <a:r>
              <a:rPr b="1" i="0" lang="en-AU" sz="1400" u="none" cap="none" strike="noStrike">
                <a:solidFill>
                  <a:schemeClr val="lt1"/>
                </a:solidFill>
                <a:latin typeface="Arial"/>
                <a:ea typeface="Arial"/>
                <a:cs typeface="Arial"/>
                <a:sym typeface="Arial"/>
              </a:rPr>
              <a:t>Subheading level 1</a:t>
            </a:r>
            <a:endParaRPr/>
          </a:p>
        </p:txBody>
      </p:sp>
      <p:sp>
        <p:nvSpPr>
          <p:cNvPr id="351" name="Google Shape;351;p38"/>
          <p:cNvSpPr txBox="1"/>
          <p:nvPr/>
        </p:nvSpPr>
        <p:spPr>
          <a:xfrm>
            <a:off x="8585200" y="3122099"/>
            <a:ext cx="3172177" cy="800756"/>
          </a:xfrm>
          <a:prstGeom prst="rect">
            <a:avLst/>
          </a:prstGeom>
          <a:noFill/>
          <a:ln>
            <a:noFill/>
          </a:ln>
        </p:spPr>
        <p:txBody>
          <a:bodyPr anchorCtr="0" anchor="t" bIns="45700" lIns="91425" spcFirstLastPara="1" rIns="91425" wrap="square" tIns="45700">
            <a:spAutoFit/>
          </a:bodyPr>
          <a:lstStyle/>
          <a:p>
            <a:pPr indent="0" lvl="0" marL="0" marR="0" rtl="0" algn="ctr">
              <a:lnSpc>
                <a:spcPct val="114000"/>
              </a:lnSpc>
              <a:spcBef>
                <a:spcPts val="600"/>
              </a:spcBef>
              <a:spcAft>
                <a:spcPts val="0"/>
              </a:spcAft>
              <a:buClr>
                <a:srgbClr val="000000"/>
              </a:buClr>
              <a:buSzPts val="1200"/>
              <a:buFont typeface="Arial"/>
              <a:buNone/>
            </a:pPr>
            <a:r>
              <a:rPr b="0" i="0" lang="en-AU" sz="1200" u="none" cap="none" strike="noStrike">
                <a:solidFill>
                  <a:schemeClr val="lt1"/>
                </a:solidFill>
                <a:latin typeface="Arial"/>
                <a:ea typeface="Arial"/>
                <a:cs typeface="Arial"/>
                <a:sym typeface="Arial"/>
              </a:rPr>
              <a:t>Quisque blandit nibh ac justo tristique, </a:t>
            </a:r>
            <a:br>
              <a:rPr b="0" i="0" lang="en-AU" sz="1200" u="none" cap="none" strike="noStrike">
                <a:solidFill>
                  <a:schemeClr val="lt1"/>
                </a:solidFill>
                <a:latin typeface="Arial"/>
                <a:ea typeface="Arial"/>
                <a:cs typeface="Arial"/>
                <a:sym typeface="Arial"/>
              </a:rPr>
            </a:br>
            <a:r>
              <a:rPr b="0" i="0" lang="en-AU" sz="1200" u="none" cap="none" strike="noStrike">
                <a:solidFill>
                  <a:schemeClr val="lt1"/>
                </a:solidFill>
                <a:latin typeface="Arial"/>
                <a:ea typeface="Arial"/>
                <a:cs typeface="Arial"/>
                <a:sym typeface="Arial"/>
              </a:rPr>
              <a:t>vitae porttitor purus egestas. Curabitur elementum convallis tellus.</a:t>
            </a:r>
            <a:endParaRPr b="0" i="0" sz="1200" u="none" cap="none" strike="noStrike">
              <a:solidFill>
                <a:schemeClr val="lt1"/>
              </a:solidFill>
              <a:latin typeface="Arial"/>
              <a:ea typeface="Arial"/>
              <a:cs typeface="Arial"/>
              <a:sym typeface="Arial"/>
            </a:endParaRPr>
          </a:p>
        </p:txBody>
      </p:sp>
      <p:sp>
        <p:nvSpPr>
          <p:cNvPr id="352" name="Google Shape;352;p38"/>
          <p:cNvSpPr txBox="1"/>
          <p:nvPr/>
        </p:nvSpPr>
        <p:spPr>
          <a:xfrm>
            <a:off x="9143999" y="2869560"/>
            <a:ext cx="2054578" cy="317395"/>
          </a:xfrm>
          <a:prstGeom prst="rect">
            <a:avLst/>
          </a:prstGeom>
          <a:noFill/>
          <a:ln>
            <a:noFill/>
          </a:ln>
        </p:spPr>
        <p:txBody>
          <a:bodyPr anchorCtr="0" anchor="t" bIns="45700" lIns="91425" spcFirstLastPara="1" rIns="91425" wrap="square" tIns="45700">
            <a:spAutoFit/>
          </a:bodyPr>
          <a:lstStyle/>
          <a:p>
            <a:pPr indent="0" lvl="0" marL="0" marR="0" rtl="0" algn="ctr">
              <a:lnSpc>
                <a:spcPct val="114000"/>
              </a:lnSpc>
              <a:spcBef>
                <a:spcPts val="0"/>
              </a:spcBef>
              <a:spcAft>
                <a:spcPts val="0"/>
              </a:spcAft>
              <a:buClr>
                <a:srgbClr val="000000"/>
              </a:buClr>
              <a:buSzPts val="1400"/>
              <a:buFont typeface="Arial"/>
              <a:buNone/>
            </a:pPr>
            <a:r>
              <a:rPr b="1" i="0" lang="en-AU" sz="1400" u="none" cap="none" strike="noStrike">
                <a:solidFill>
                  <a:schemeClr val="lt1"/>
                </a:solidFill>
                <a:latin typeface="Arial"/>
                <a:ea typeface="Arial"/>
                <a:cs typeface="Arial"/>
                <a:sym typeface="Arial"/>
              </a:rPr>
              <a:t>Subheading level 1</a:t>
            </a:r>
            <a:endParaRPr/>
          </a:p>
        </p:txBody>
      </p:sp>
      <p:sp>
        <p:nvSpPr>
          <p:cNvPr id="353" name="Google Shape;353;p38"/>
          <p:cNvSpPr txBox="1"/>
          <p:nvPr/>
        </p:nvSpPr>
        <p:spPr>
          <a:xfrm>
            <a:off x="453671" y="5365966"/>
            <a:ext cx="3172177" cy="800756"/>
          </a:xfrm>
          <a:prstGeom prst="rect">
            <a:avLst/>
          </a:prstGeom>
          <a:noFill/>
          <a:ln>
            <a:noFill/>
          </a:ln>
        </p:spPr>
        <p:txBody>
          <a:bodyPr anchorCtr="0" anchor="t" bIns="45700" lIns="91425" spcFirstLastPara="1" rIns="91425" wrap="square" tIns="45700">
            <a:spAutoFit/>
          </a:bodyPr>
          <a:lstStyle/>
          <a:p>
            <a:pPr indent="0" lvl="0" marL="0" marR="0" rtl="0" algn="ctr">
              <a:lnSpc>
                <a:spcPct val="114000"/>
              </a:lnSpc>
              <a:spcBef>
                <a:spcPts val="600"/>
              </a:spcBef>
              <a:spcAft>
                <a:spcPts val="0"/>
              </a:spcAft>
              <a:buClr>
                <a:srgbClr val="000000"/>
              </a:buClr>
              <a:buSzPts val="1200"/>
              <a:buFont typeface="Arial"/>
              <a:buNone/>
            </a:pPr>
            <a:r>
              <a:rPr b="0" i="0" lang="en-AU" sz="1200" u="none" cap="none" strike="noStrike">
                <a:solidFill>
                  <a:schemeClr val="lt1"/>
                </a:solidFill>
                <a:latin typeface="Arial"/>
                <a:ea typeface="Arial"/>
                <a:cs typeface="Arial"/>
                <a:sym typeface="Arial"/>
              </a:rPr>
              <a:t>Quisque blandit nibh ac justo tristique, </a:t>
            </a:r>
            <a:br>
              <a:rPr b="0" i="0" lang="en-AU" sz="1200" u="none" cap="none" strike="noStrike">
                <a:solidFill>
                  <a:schemeClr val="lt1"/>
                </a:solidFill>
                <a:latin typeface="Arial"/>
                <a:ea typeface="Arial"/>
                <a:cs typeface="Arial"/>
                <a:sym typeface="Arial"/>
              </a:rPr>
            </a:br>
            <a:r>
              <a:rPr b="0" i="0" lang="en-AU" sz="1200" u="none" cap="none" strike="noStrike">
                <a:solidFill>
                  <a:schemeClr val="lt1"/>
                </a:solidFill>
                <a:latin typeface="Arial"/>
                <a:ea typeface="Arial"/>
                <a:cs typeface="Arial"/>
                <a:sym typeface="Arial"/>
              </a:rPr>
              <a:t>vitae porttitor purus egestas. Curabitur elementum convallis tellus.</a:t>
            </a:r>
            <a:endParaRPr b="0" i="0" sz="1200" u="none" cap="none" strike="noStrike">
              <a:solidFill>
                <a:schemeClr val="lt1"/>
              </a:solidFill>
              <a:latin typeface="Arial"/>
              <a:ea typeface="Arial"/>
              <a:cs typeface="Arial"/>
              <a:sym typeface="Arial"/>
            </a:endParaRPr>
          </a:p>
        </p:txBody>
      </p:sp>
      <p:sp>
        <p:nvSpPr>
          <p:cNvPr id="354" name="Google Shape;354;p38"/>
          <p:cNvSpPr txBox="1"/>
          <p:nvPr/>
        </p:nvSpPr>
        <p:spPr>
          <a:xfrm>
            <a:off x="1012470" y="5113427"/>
            <a:ext cx="2054578" cy="317395"/>
          </a:xfrm>
          <a:prstGeom prst="rect">
            <a:avLst/>
          </a:prstGeom>
          <a:noFill/>
          <a:ln>
            <a:noFill/>
          </a:ln>
        </p:spPr>
        <p:txBody>
          <a:bodyPr anchorCtr="0" anchor="t" bIns="45700" lIns="91425" spcFirstLastPara="1" rIns="91425" wrap="square" tIns="45700">
            <a:spAutoFit/>
          </a:bodyPr>
          <a:lstStyle/>
          <a:p>
            <a:pPr indent="0" lvl="0" marL="0" marR="0" rtl="0" algn="ctr">
              <a:lnSpc>
                <a:spcPct val="114000"/>
              </a:lnSpc>
              <a:spcBef>
                <a:spcPts val="0"/>
              </a:spcBef>
              <a:spcAft>
                <a:spcPts val="0"/>
              </a:spcAft>
              <a:buClr>
                <a:srgbClr val="000000"/>
              </a:buClr>
              <a:buSzPts val="1400"/>
              <a:buFont typeface="Arial"/>
              <a:buNone/>
            </a:pPr>
            <a:r>
              <a:rPr b="1" i="0" lang="en-AU" sz="1400" u="none" cap="none" strike="noStrike">
                <a:solidFill>
                  <a:schemeClr val="lt1"/>
                </a:solidFill>
                <a:latin typeface="Arial"/>
                <a:ea typeface="Arial"/>
                <a:cs typeface="Arial"/>
                <a:sym typeface="Arial"/>
              </a:rPr>
              <a:t>Subheading level 1</a:t>
            </a:r>
            <a:endParaRPr/>
          </a:p>
        </p:txBody>
      </p:sp>
      <p:sp>
        <p:nvSpPr>
          <p:cNvPr id="355" name="Google Shape;355;p38"/>
          <p:cNvSpPr txBox="1"/>
          <p:nvPr/>
        </p:nvSpPr>
        <p:spPr>
          <a:xfrm>
            <a:off x="4533192" y="5365966"/>
            <a:ext cx="3172177" cy="800756"/>
          </a:xfrm>
          <a:prstGeom prst="rect">
            <a:avLst/>
          </a:prstGeom>
          <a:noFill/>
          <a:ln>
            <a:noFill/>
          </a:ln>
        </p:spPr>
        <p:txBody>
          <a:bodyPr anchorCtr="0" anchor="t" bIns="45700" lIns="91425" spcFirstLastPara="1" rIns="91425" wrap="square" tIns="45700">
            <a:spAutoFit/>
          </a:bodyPr>
          <a:lstStyle/>
          <a:p>
            <a:pPr indent="0" lvl="0" marL="0" marR="0" rtl="0" algn="ctr">
              <a:lnSpc>
                <a:spcPct val="114000"/>
              </a:lnSpc>
              <a:spcBef>
                <a:spcPts val="600"/>
              </a:spcBef>
              <a:spcAft>
                <a:spcPts val="0"/>
              </a:spcAft>
              <a:buClr>
                <a:srgbClr val="000000"/>
              </a:buClr>
              <a:buSzPts val="1200"/>
              <a:buFont typeface="Arial"/>
              <a:buNone/>
            </a:pPr>
            <a:r>
              <a:rPr b="0" i="0" lang="en-AU" sz="1200" u="none" cap="none" strike="noStrike">
                <a:solidFill>
                  <a:schemeClr val="lt1"/>
                </a:solidFill>
                <a:latin typeface="Arial"/>
                <a:ea typeface="Arial"/>
                <a:cs typeface="Arial"/>
                <a:sym typeface="Arial"/>
              </a:rPr>
              <a:t>Quisque blandit nibh ac justo tristique, </a:t>
            </a:r>
            <a:br>
              <a:rPr b="0" i="0" lang="en-AU" sz="1200" u="none" cap="none" strike="noStrike">
                <a:solidFill>
                  <a:schemeClr val="lt1"/>
                </a:solidFill>
                <a:latin typeface="Arial"/>
                <a:ea typeface="Arial"/>
                <a:cs typeface="Arial"/>
                <a:sym typeface="Arial"/>
              </a:rPr>
            </a:br>
            <a:r>
              <a:rPr b="0" i="0" lang="en-AU" sz="1200" u="none" cap="none" strike="noStrike">
                <a:solidFill>
                  <a:schemeClr val="lt1"/>
                </a:solidFill>
                <a:latin typeface="Arial"/>
                <a:ea typeface="Arial"/>
                <a:cs typeface="Arial"/>
                <a:sym typeface="Arial"/>
              </a:rPr>
              <a:t>vitae porttitor purus egestas. Curabitur elementum convallis tellus.</a:t>
            </a:r>
            <a:endParaRPr b="0" i="0" sz="1200" u="none" cap="none" strike="noStrike">
              <a:solidFill>
                <a:schemeClr val="lt1"/>
              </a:solidFill>
              <a:latin typeface="Arial"/>
              <a:ea typeface="Arial"/>
              <a:cs typeface="Arial"/>
              <a:sym typeface="Arial"/>
            </a:endParaRPr>
          </a:p>
        </p:txBody>
      </p:sp>
      <p:sp>
        <p:nvSpPr>
          <p:cNvPr id="356" name="Google Shape;356;p38"/>
          <p:cNvSpPr txBox="1"/>
          <p:nvPr/>
        </p:nvSpPr>
        <p:spPr>
          <a:xfrm>
            <a:off x="5091991" y="5113427"/>
            <a:ext cx="2054578" cy="317395"/>
          </a:xfrm>
          <a:prstGeom prst="rect">
            <a:avLst/>
          </a:prstGeom>
          <a:noFill/>
          <a:ln>
            <a:noFill/>
          </a:ln>
        </p:spPr>
        <p:txBody>
          <a:bodyPr anchorCtr="0" anchor="t" bIns="45700" lIns="91425" spcFirstLastPara="1" rIns="91425" wrap="square" tIns="45700">
            <a:spAutoFit/>
          </a:bodyPr>
          <a:lstStyle/>
          <a:p>
            <a:pPr indent="0" lvl="0" marL="0" marR="0" rtl="0" algn="ctr">
              <a:lnSpc>
                <a:spcPct val="114000"/>
              </a:lnSpc>
              <a:spcBef>
                <a:spcPts val="0"/>
              </a:spcBef>
              <a:spcAft>
                <a:spcPts val="0"/>
              </a:spcAft>
              <a:buClr>
                <a:srgbClr val="000000"/>
              </a:buClr>
              <a:buSzPts val="1400"/>
              <a:buFont typeface="Arial"/>
              <a:buNone/>
            </a:pPr>
            <a:r>
              <a:rPr b="1" i="0" lang="en-AU" sz="1400" u="none" cap="none" strike="noStrike">
                <a:solidFill>
                  <a:schemeClr val="lt1"/>
                </a:solidFill>
                <a:latin typeface="Arial"/>
                <a:ea typeface="Arial"/>
                <a:cs typeface="Arial"/>
                <a:sym typeface="Arial"/>
              </a:rPr>
              <a:t>Subheading level 1</a:t>
            </a:r>
            <a:endParaRPr/>
          </a:p>
        </p:txBody>
      </p:sp>
      <p:sp>
        <p:nvSpPr>
          <p:cNvPr id="357" name="Google Shape;357;p38"/>
          <p:cNvSpPr txBox="1"/>
          <p:nvPr/>
        </p:nvSpPr>
        <p:spPr>
          <a:xfrm>
            <a:off x="8554863" y="5394318"/>
            <a:ext cx="3172177" cy="800756"/>
          </a:xfrm>
          <a:prstGeom prst="rect">
            <a:avLst/>
          </a:prstGeom>
          <a:noFill/>
          <a:ln>
            <a:noFill/>
          </a:ln>
        </p:spPr>
        <p:txBody>
          <a:bodyPr anchorCtr="0" anchor="t" bIns="45700" lIns="91425" spcFirstLastPara="1" rIns="91425" wrap="square" tIns="45700">
            <a:spAutoFit/>
          </a:bodyPr>
          <a:lstStyle/>
          <a:p>
            <a:pPr indent="0" lvl="0" marL="0" marR="0" rtl="0" algn="ctr">
              <a:lnSpc>
                <a:spcPct val="114000"/>
              </a:lnSpc>
              <a:spcBef>
                <a:spcPts val="600"/>
              </a:spcBef>
              <a:spcAft>
                <a:spcPts val="0"/>
              </a:spcAft>
              <a:buClr>
                <a:srgbClr val="000000"/>
              </a:buClr>
              <a:buSzPts val="1200"/>
              <a:buFont typeface="Arial"/>
              <a:buNone/>
            </a:pPr>
            <a:r>
              <a:rPr b="0" i="0" lang="en-AU" sz="1200" u="none" cap="none" strike="noStrike">
                <a:solidFill>
                  <a:schemeClr val="lt1"/>
                </a:solidFill>
                <a:latin typeface="Arial"/>
                <a:ea typeface="Arial"/>
                <a:cs typeface="Arial"/>
                <a:sym typeface="Arial"/>
              </a:rPr>
              <a:t>Quisque blandit nibh ac justo tristique, </a:t>
            </a:r>
            <a:br>
              <a:rPr b="0" i="0" lang="en-AU" sz="1200" u="none" cap="none" strike="noStrike">
                <a:solidFill>
                  <a:schemeClr val="lt1"/>
                </a:solidFill>
                <a:latin typeface="Arial"/>
                <a:ea typeface="Arial"/>
                <a:cs typeface="Arial"/>
                <a:sym typeface="Arial"/>
              </a:rPr>
            </a:br>
            <a:r>
              <a:rPr b="0" i="0" lang="en-AU" sz="1200" u="none" cap="none" strike="noStrike">
                <a:solidFill>
                  <a:schemeClr val="lt1"/>
                </a:solidFill>
                <a:latin typeface="Arial"/>
                <a:ea typeface="Arial"/>
                <a:cs typeface="Arial"/>
                <a:sym typeface="Arial"/>
              </a:rPr>
              <a:t>vitae porttitor purus egestas. Curabitur elementum convallis tellus.</a:t>
            </a:r>
            <a:endParaRPr b="0" i="0" sz="1200" u="none" cap="none" strike="noStrike">
              <a:solidFill>
                <a:schemeClr val="lt1"/>
              </a:solidFill>
              <a:latin typeface="Arial"/>
              <a:ea typeface="Arial"/>
              <a:cs typeface="Arial"/>
              <a:sym typeface="Arial"/>
            </a:endParaRPr>
          </a:p>
        </p:txBody>
      </p:sp>
      <p:sp>
        <p:nvSpPr>
          <p:cNvPr id="358" name="Google Shape;358;p38"/>
          <p:cNvSpPr txBox="1"/>
          <p:nvPr/>
        </p:nvSpPr>
        <p:spPr>
          <a:xfrm>
            <a:off x="9113662" y="5141779"/>
            <a:ext cx="2054578" cy="317395"/>
          </a:xfrm>
          <a:prstGeom prst="rect">
            <a:avLst/>
          </a:prstGeom>
          <a:noFill/>
          <a:ln>
            <a:noFill/>
          </a:ln>
        </p:spPr>
        <p:txBody>
          <a:bodyPr anchorCtr="0" anchor="t" bIns="45700" lIns="91425" spcFirstLastPara="1" rIns="91425" wrap="square" tIns="45700">
            <a:spAutoFit/>
          </a:bodyPr>
          <a:lstStyle/>
          <a:p>
            <a:pPr indent="0" lvl="0" marL="0" marR="0" rtl="0" algn="ctr">
              <a:lnSpc>
                <a:spcPct val="114000"/>
              </a:lnSpc>
              <a:spcBef>
                <a:spcPts val="0"/>
              </a:spcBef>
              <a:spcAft>
                <a:spcPts val="0"/>
              </a:spcAft>
              <a:buClr>
                <a:srgbClr val="000000"/>
              </a:buClr>
              <a:buSzPts val="1400"/>
              <a:buFont typeface="Arial"/>
              <a:buNone/>
            </a:pPr>
            <a:r>
              <a:rPr b="1" i="0" lang="en-AU" sz="1400" u="none" cap="none" strike="noStrike">
                <a:solidFill>
                  <a:schemeClr val="lt1"/>
                </a:solidFill>
                <a:latin typeface="Arial"/>
                <a:ea typeface="Arial"/>
                <a:cs typeface="Arial"/>
                <a:sym typeface="Arial"/>
              </a:rPr>
              <a:t>Subheading level 1</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14"/>
          <p:cNvSpPr/>
          <p:nvPr/>
        </p:nvSpPr>
        <p:spPr>
          <a:xfrm flipH="1">
            <a:off x="6587031" y="0"/>
            <a:ext cx="5604967" cy="6858000"/>
          </a:xfrm>
          <a:prstGeom prst="round1Rect">
            <a:avLst>
              <a:gd fmla="val 39855" name="adj"/>
            </a:avLst>
          </a:prstGeom>
          <a:blipFill rotWithShape="1">
            <a:blip r:embed="rId3">
              <a:alphaModFix/>
            </a:blip>
            <a:stretch>
              <a:fillRect b="0" l="0" r="-153" t="-3175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4" name="Google Shape;364;p14"/>
          <p:cNvSpPr txBox="1"/>
          <p:nvPr/>
        </p:nvSpPr>
        <p:spPr>
          <a:xfrm>
            <a:off x="695325" y="2004097"/>
            <a:ext cx="6096000" cy="552715"/>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Clr>
                <a:srgbClr val="000000"/>
              </a:buClr>
              <a:buSzPts val="2800"/>
              <a:buFont typeface="Arial"/>
              <a:buNone/>
            </a:pPr>
            <a:r>
              <a:rPr b="0" i="0" lang="en-AU" sz="2800" u="none" cap="none" strike="noStrike">
                <a:solidFill>
                  <a:schemeClr val="dk1"/>
                </a:solidFill>
                <a:latin typeface="Arial"/>
                <a:ea typeface="Arial"/>
                <a:cs typeface="Arial"/>
                <a:sym typeface="Arial"/>
              </a:rPr>
              <a:t>Text with Image</a:t>
            </a:r>
            <a:endParaRPr b="0" i="0" sz="2800" u="none" cap="none" strike="noStrike">
              <a:solidFill>
                <a:schemeClr val="dk1"/>
              </a:solidFill>
              <a:latin typeface="Calibri"/>
              <a:ea typeface="Calibri"/>
              <a:cs typeface="Calibri"/>
              <a:sym typeface="Calibri"/>
            </a:endParaRPr>
          </a:p>
        </p:txBody>
      </p:sp>
      <p:sp>
        <p:nvSpPr>
          <p:cNvPr id="365" name="Google Shape;365;p14"/>
          <p:cNvSpPr txBox="1"/>
          <p:nvPr/>
        </p:nvSpPr>
        <p:spPr>
          <a:xfrm>
            <a:off x="695325" y="2766989"/>
            <a:ext cx="4976918" cy="2421713"/>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Clr>
                <a:srgbClr val="000000"/>
              </a:buClr>
              <a:buSzPts val="1600"/>
              <a:buFont typeface="Arial"/>
              <a:buNone/>
            </a:pPr>
            <a:r>
              <a:rPr b="1" i="0" lang="en-AU" sz="1600" u="none" cap="none" strike="noStrike">
                <a:solidFill>
                  <a:schemeClr val="dk2"/>
                </a:solidFill>
                <a:latin typeface="Arial"/>
                <a:ea typeface="Arial"/>
                <a:cs typeface="Arial"/>
                <a:sym typeface="Arial"/>
              </a:rPr>
              <a:t>Subheading level 1</a:t>
            </a:r>
            <a:endParaRPr b="1" i="0" sz="1600" u="none" cap="none" strike="noStrike">
              <a:solidFill>
                <a:schemeClr val="dk2"/>
              </a:solidFill>
              <a:latin typeface="Arial"/>
              <a:ea typeface="Arial"/>
              <a:cs typeface="Arial"/>
              <a:sym typeface="Arial"/>
            </a:endParaRPr>
          </a:p>
          <a:p>
            <a:pPr indent="0" lvl="0" marL="0" marR="0" rtl="0" algn="l">
              <a:lnSpc>
                <a:spcPct val="114000"/>
              </a:lnSpc>
              <a:spcBef>
                <a:spcPts val="600"/>
              </a:spcBef>
              <a:spcAft>
                <a:spcPts val="0"/>
              </a:spcAft>
              <a:buClr>
                <a:srgbClr val="000000"/>
              </a:buClr>
              <a:buSzPts val="1600"/>
              <a:buFont typeface="Arial"/>
              <a:buNone/>
            </a:pPr>
            <a:r>
              <a:rPr b="0" i="0" lang="en-AU" sz="1600" u="none" cap="none" strike="noStrike">
                <a:solidFill>
                  <a:schemeClr val="dk1"/>
                </a:solidFill>
                <a:latin typeface="Arial"/>
                <a:ea typeface="Arial"/>
                <a:cs typeface="Arial"/>
                <a:sym typeface="Arial"/>
              </a:rPr>
              <a:t>Quisque blandit nibh ac justo tristique, vitae porttitor purus egestas. Curabitur elementum convallis tellus, eu tempus purus posuere quis. Mauris sed vehicula erat. Nulla fringilla diam quis vehicula varius. Ut in lacus a metus dignissim pellentesque. Pellentesque iaculis non erat sed fermentum.</a:t>
            </a:r>
            <a:endParaRPr b="0" i="0" sz="1600" u="none" cap="none" strike="noStrike">
              <a:solidFill>
                <a:schemeClr val="dk1"/>
              </a:solidFill>
              <a:latin typeface="Arial"/>
              <a:ea typeface="Arial"/>
              <a:cs typeface="Arial"/>
              <a:sym typeface="Arial"/>
            </a:endParaRPr>
          </a:p>
          <a:p>
            <a:pPr indent="0" lvl="0" marL="0" marR="0" rtl="0" algn="l">
              <a:lnSpc>
                <a:spcPct val="114000"/>
              </a:lnSpc>
              <a:spcBef>
                <a:spcPts val="60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1"/>
            </a:gs>
            <a:gs pos="47000">
              <a:schemeClr val="dk2"/>
            </a:gs>
            <a:gs pos="100000">
              <a:schemeClr val="dk1"/>
            </a:gs>
          </a:gsLst>
          <a:path path="circle">
            <a:fillToRect b="100%" r="100%"/>
          </a:path>
          <a:tileRect l="-100%" t="-100%"/>
        </a:gradFill>
      </p:bgPr>
    </p:bg>
    <p:spTree>
      <p:nvGrpSpPr>
        <p:cNvPr id="43" name="Shape 43"/>
        <p:cNvGrpSpPr/>
        <p:nvPr/>
      </p:nvGrpSpPr>
      <p:grpSpPr>
        <a:xfrm>
          <a:off x="0" y="0"/>
          <a:ext cx="0" cy="0"/>
          <a:chOff x="0" y="0"/>
          <a:chExt cx="0" cy="0"/>
        </a:xfrm>
      </p:grpSpPr>
      <p:pic>
        <p:nvPicPr>
          <p:cNvPr id="44" name="Google Shape;44;p3"/>
          <p:cNvPicPr preferRelativeResize="0"/>
          <p:nvPr/>
        </p:nvPicPr>
        <p:blipFill rotWithShape="1">
          <a:blip r:embed="rId3">
            <a:alphaModFix/>
          </a:blip>
          <a:srcRect b="2477" l="0" r="71340" t="-1"/>
          <a:stretch/>
        </p:blipFill>
        <p:spPr>
          <a:xfrm>
            <a:off x="-220717" y="1979135"/>
            <a:ext cx="9727324" cy="6661539"/>
          </a:xfrm>
          <a:prstGeom prst="rect">
            <a:avLst/>
          </a:prstGeom>
          <a:noFill/>
          <a:ln>
            <a:noFill/>
          </a:ln>
        </p:spPr>
      </p:pic>
      <p:sp>
        <p:nvSpPr>
          <p:cNvPr id="45" name="Google Shape;45;p3"/>
          <p:cNvSpPr/>
          <p:nvPr/>
        </p:nvSpPr>
        <p:spPr>
          <a:xfrm>
            <a:off x="0" y="5612525"/>
            <a:ext cx="12192000" cy="124547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46" name="Google Shape;46;p3"/>
          <p:cNvGrpSpPr/>
          <p:nvPr/>
        </p:nvGrpSpPr>
        <p:grpSpPr>
          <a:xfrm>
            <a:off x="546211" y="5866208"/>
            <a:ext cx="11062992" cy="884248"/>
            <a:chOff x="546211" y="5866208"/>
            <a:chExt cx="11062992" cy="884248"/>
          </a:xfrm>
        </p:grpSpPr>
        <p:pic>
          <p:nvPicPr>
            <p:cNvPr descr="A picture containing star, night sky&#10;&#10;Description automatically generated" id="47" name="Google Shape;47;p3"/>
            <p:cNvPicPr preferRelativeResize="0"/>
            <p:nvPr/>
          </p:nvPicPr>
          <p:blipFill rotWithShape="1">
            <a:blip r:embed="rId4">
              <a:alphaModFix/>
            </a:blip>
            <a:srcRect b="0" l="0" r="0" t="0"/>
            <a:stretch/>
          </p:blipFill>
          <p:spPr>
            <a:xfrm>
              <a:off x="546211" y="5969354"/>
              <a:ext cx="2015757" cy="547325"/>
            </a:xfrm>
            <a:prstGeom prst="rect">
              <a:avLst/>
            </a:prstGeom>
            <a:noFill/>
            <a:ln>
              <a:noFill/>
            </a:ln>
          </p:spPr>
        </p:pic>
        <p:pic>
          <p:nvPicPr>
            <p:cNvPr id="48" name="Google Shape;48;p3"/>
            <p:cNvPicPr preferRelativeResize="0"/>
            <p:nvPr/>
          </p:nvPicPr>
          <p:blipFill rotWithShape="1">
            <a:blip r:embed="rId5">
              <a:alphaModFix/>
            </a:blip>
            <a:srcRect b="0" l="0" r="0" t="0"/>
            <a:stretch/>
          </p:blipFill>
          <p:spPr>
            <a:xfrm>
              <a:off x="3467618" y="6081349"/>
              <a:ext cx="1073901" cy="453967"/>
            </a:xfrm>
            <a:prstGeom prst="rect">
              <a:avLst/>
            </a:prstGeom>
            <a:noFill/>
            <a:ln>
              <a:noFill/>
            </a:ln>
          </p:spPr>
        </p:pic>
        <p:pic>
          <p:nvPicPr>
            <p:cNvPr descr="Logo, company name&#10;&#10;Description automatically generated" id="49" name="Google Shape;49;p3"/>
            <p:cNvPicPr preferRelativeResize="0"/>
            <p:nvPr/>
          </p:nvPicPr>
          <p:blipFill rotWithShape="1">
            <a:blip r:embed="rId6">
              <a:alphaModFix/>
            </a:blip>
            <a:srcRect b="0" l="0" r="0" t="0"/>
            <a:stretch/>
          </p:blipFill>
          <p:spPr>
            <a:xfrm>
              <a:off x="4742594" y="5997281"/>
              <a:ext cx="1444772" cy="622102"/>
            </a:xfrm>
            <a:prstGeom prst="rect">
              <a:avLst/>
            </a:prstGeom>
            <a:noFill/>
            <a:ln>
              <a:noFill/>
            </a:ln>
          </p:spPr>
        </p:pic>
        <p:pic>
          <p:nvPicPr>
            <p:cNvPr descr="Text&#10;&#10;Description automatically generated" id="50" name="Google Shape;50;p3"/>
            <p:cNvPicPr preferRelativeResize="0"/>
            <p:nvPr/>
          </p:nvPicPr>
          <p:blipFill rotWithShape="1">
            <a:blip r:embed="rId7">
              <a:alphaModFix/>
            </a:blip>
            <a:srcRect b="0" l="0" r="0" t="0"/>
            <a:stretch/>
          </p:blipFill>
          <p:spPr>
            <a:xfrm>
              <a:off x="6397357" y="6089952"/>
              <a:ext cx="1532300" cy="436760"/>
            </a:xfrm>
            <a:prstGeom prst="rect">
              <a:avLst/>
            </a:prstGeom>
            <a:noFill/>
            <a:ln>
              <a:noFill/>
            </a:ln>
          </p:spPr>
        </p:pic>
        <p:pic>
          <p:nvPicPr>
            <p:cNvPr descr="Text&#10;&#10;Description automatically generated" id="51" name="Google Shape;51;p3"/>
            <p:cNvPicPr preferRelativeResize="0"/>
            <p:nvPr/>
          </p:nvPicPr>
          <p:blipFill rotWithShape="1">
            <a:blip r:embed="rId8">
              <a:alphaModFix/>
            </a:blip>
            <a:srcRect b="0" l="0" r="0" t="0"/>
            <a:stretch/>
          </p:blipFill>
          <p:spPr>
            <a:xfrm>
              <a:off x="8150373" y="5866208"/>
              <a:ext cx="1601471" cy="884248"/>
            </a:xfrm>
            <a:prstGeom prst="rect">
              <a:avLst/>
            </a:prstGeom>
            <a:noFill/>
            <a:ln>
              <a:noFill/>
            </a:ln>
          </p:spPr>
        </p:pic>
        <p:pic>
          <p:nvPicPr>
            <p:cNvPr descr="Text&#10;&#10;Description automatically generated" id="52" name="Google Shape;52;p3"/>
            <p:cNvPicPr preferRelativeResize="0"/>
            <p:nvPr/>
          </p:nvPicPr>
          <p:blipFill rotWithShape="1">
            <a:blip r:embed="rId9">
              <a:alphaModFix/>
            </a:blip>
            <a:srcRect b="0" l="0" r="0" t="0"/>
            <a:stretch/>
          </p:blipFill>
          <p:spPr>
            <a:xfrm>
              <a:off x="10067220" y="6148724"/>
              <a:ext cx="1541983" cy="319217"/>
            </a:xfrm>
            <a:prstGeom prst="rect">
              <a:avLst/>
            </a:prstGeom>
            <a:noFill/>
            <a:ln>
              <a:noFill/>
            </a:ln>
          </p:spPr>
        </p:pic>
      </p:grpSp>
      <p:pic>
        <p:nvPicPr>
          <p:cNvPr id="53" name="Google Shape;53;p3"/>
          <p:cNvPicPr preferRelativeResize="0"/>
          <p:nvPr/>
        </p:nvPicPr>
        <p:blipFill rotWithShape="1">
          <a:blip r:embed="rId10">
            <a:alphaModFix/>
          </a:blip>
          <a:srcRect b="0" l="0" r="0" t="0"/>
          <a:stretch/>
        </p:blipFill>
        <p:spPr>
          <a:xfrm>
            <a:off x="7363399" y="812432"/>
            <a:ext cx="4038600" cy="812800"/>
          </a:xfrm>
          <a:prstGeom prst="rect">
            <a:avLst/>
          </a:prstGeom>
          <a:noFill/>
          <a:ln>
            <a:noFill/>
          </a:ln>
        </p:spPr>
      </p:pic>
      <p:sp>
        <p:nvSpPr>
          <p:cNvPr id="54" name="Google Shape;54;p3"/>
          <p:cNvSpPr txBox="1"/>
          <p:nvPr/>
        </p:nvSpPr>
        <p:spPr>
          <a:xfrm>
            <a:off x="599090" y="646386"/>
            <a:ext cx="8576441" cy="144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AU" sz="4400" u="none" cap="none" strike="noStrike">
                <a:solidFill>
                  <a:schemeClr val="lt1"/>
                </a:solidFill>
                <a:latin typeface="Arial"/>
                <a:ea typeface="Arial"/>
                <a:cs typeface="Arial"/>
                <a:sym typeface="Arial"/>
              </a:rPr>
              <a:t>Presentation Title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400"/>
              <a:buFont typeface="Arial"/>
              <a:buNone/>
            </a:pPr>
            <a:r>
              <a:rPr b="0" i="0" lang="en-AU" sz="4400" u="none" cap="none" strike="noStrike">
                <a:solidFill>
                  <a:schemeClr val="lt1"/>
                </a:solidFill>
                <a:latin typeface="Arial"/>
                <a:ea typeface="Arial"/>
                <a:cs typeface="Arial"/>
                <a:sym typeface="Arial"/>
              </a:rPr>
              <a:t>Second line</a:t>
            </a:r>
            <a:endParaRPr b="0" i="0" sz="1400" u="none" cap="none" strike="noStrike">
              <a:solidFill>
                <a:srgbClr val="000000"/>
              </a:solidFill>
              <a:latin typeface="Arial"/>
              <a:ea typeface="Arial"/>
              <a:cs typeface="Arial"/>
              <a:sym typeface="Arial"/>
            </a:endParaRPr>
          </a:p>
        </p:txBody>
      </p:sp>
      <p:sp>
        <p:nvSpPr>
          <p:cNvPr id="55" name="Google Shape;55;p3"/>
          <p:cNvSpPr txBox="1"/>
          <p:nvPr/>
        </p:nvSpPr>
        <p:spPr>
          <a:xfrm>
            <a:off x="630621" y="2301765"/>
            <a:ext cx="8576441"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chemeClr val="lt1"/>
                </a:solidFill>
                <a:latin typeface="Arial"/>
                <a:ea typeface="Arial"/>
                <a:cs typeface="Arial"/>
                <a:sym typeface="Arial"/>
              </a:rPr>
              <a:t>Presentation Subtitle </a:t>
            </a:r>
            <a:endParaRPr b="0" i="0" sz="1400" u="none" cap="none" strike="noStrike">
              <a:solidFill>
                <a:srgbClr val="000000"/>
              </a:solidFill>
              <a:latin typeface="Arial"/>
              <a:ea typeface="Arial"/>
              <a:cs typeface="Arial"/>
              <a:sym typeface="Arial"/>
            </a:endParaRPr>
          </a:p>
        </p:txBody>
      </p:sp>
      <p:sp>
        <p:nvSpPr>
          <p:cNvPr id="56" name="Google Shape;56;p3"/>
          <p:cNvSpPr txBox="1"/>
          <p:nvPr/>
        </p:nvSpPr>
        <p:spPr>
          <a:xfrm>
            <a:off x="630621" y="4314934"/>
            <a:ext cx="857644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AU" sz="1800" u="none" cap="none" strike="noStrike">
                <a:solidFill>
                  <a:schemeClr val="lt1"/>
                </a:solidFill>
                <a:latin typeface="Arial"/>
                <a:ea typeface="Arial"/>
                <a:cs typeface="Arial"/>
                <a:sym typeface="Arial"/>
              </a:rPr>
              <a:t>Authors/presenters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39"/>
          <p:cNvSpPr txBox="1"/>
          <p:nvPr/>
        </p:nvSpPr>
        <p:spPr>
          <a:xfrm>
            <a:off x="622753" y="555625"/>
            <a:ext cx="6096000" cy="552715"/>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Clr>
                <a:srgbClr val="000000"/>
              </a:buClr>
              <a:buSzPts val="2800"/>
              <a:buFont typeface="Arial"/>
              <a:buNone/>
            </a:pPr>
            <a:r>
              <a:rPr b="0" i="0" lang="en-AU" sz="2800" u="none" cap="none" strike="noStrike">
                <a:solidFill>
                  <a:schemeClr val="dk1"/>
                </a:solidFill>
                <a:latin typeface="Arial"/>
                <a:ea typeface="Arial"/>
                <a:cs typeface="Arial"/>
                <a:sym typeface="Arial"/>
              </a:rPr>
              <a:t>2 Column grid template</a:t>
            </a:r>
            <a:endParaRPr b="0" i="0" sz="2800" u="none" cap="none" strike="noStrike">
              <a:solidFill>
                <a:schemeClr val="dk1"/>
              </a:solidFill>
              <a:latin typeface="Calibri"/>
              <a:ea typeface="Calibri"/>
              <a:cs typeface="Calibri"/>
              <a:sym typeface="Calibri"/>
            </a:endParaRPr>
          </a:p>
        </p:txBody>
      </p:sp>
      <p:sp>
        <p:nvSpPr>
          <p:cNvPr id="371" name="Google Shape;371;p39"/>
          <p:cNvSpPr txBox="1"/>
          <p:nvPr/>
        </p:nvSpPr>
        <p:spPr>
          <a:xfrm>
            <a:off x="1546577" y="1560295"/>
            <a:ext cx="9792053" cy="959966"/>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Clr>
                <a:srgbClr val="000000"/>
              </a:buClr>
              <a:buSzPts val="1200"/>
              <a:buFont typeface="Arial"/>
              <a:buNone/>
            </a:pPr>
            <a:r>
              <a:rPr b="1" i="0" lang="en-AU" sz="1200" u="none" cap="none" strike="noStrike">
                <a:solidFill>
                  <a:schemeClr val="dk2"/>
                </a:solidFill>
                <a:latin typeface="Arial"/>
                <a:ea typeface="Arial"/>
                <a:cs typeface="Arial"/>
                <a:sym typeface="Arial"/>
              </a:rPr>
              <a:t>Subheading level 2</a:t>
            </a:r>
            <a:endParaRPr b="1" i="0" sz="1200" u="none" cap="none" strike="noStrike">
              <a:solidFill>
                <a:srgbClr val="000000"/>
              </a:solidFill>
              <a:latin typeface="Arial"/>
              <a:ea typeface="Arial"/>
              <a:cs typeface="Arial"/>
              <a:sym typeface="Arial"/>
            </a:endParaRPr>
          </a:p>
          <a:p>
            <a:pPr indent="0" lvl="0" marL="0" marR="0" rtl="0" algn="l">
              <a:lnSpc>
                <a:spcPct val="114000"/>
              </a:lnSpc>
              <a:spcBef>
                <a:spcPts val="20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Lorem ipsum dolor sit amet, consectetur adipiscing elit. Ut congue ex id sollicitudin gravida. Aenean vehicula, tortor a varius pulvinar, turpis nisl posuere massa, sed euismod mi neque nec tortor. Praesent a congue libero. Nam in eros in turpis lacinia ornare eu in arcu. Vivamus condimentum pretium nunc dapibus tincidunt. </a:t>
            </a:r>
            <a:endParaRPr b="0" i="0" sz="1200" u="none" cap="none" strike="noStrike">
              <a:solidFill>
                <a:schemeClr val="dk1"/>
              </a:solidFill>
              <a:latin typeface="Arial"/>
              <a:ea typeface="Arial"/>
              <a:cs typeface="Arial"/>
              <a:sym typeface="Arial"/>
            </a:endParaRPr>
          </a:p>
        </p:txBody>
      </p:sp>
      <p:pic>
        <p:nvPicPr>
          <p:cNvPr descr="Badge Tick1 with solid fill" id="372" name="Google Shape;372;p39"/>
          <p:cNvPicPr preferRelativeResize="0"/>
          <p:nvPr/>
        </p:nvPicPr>
        <p:blipFill rotWithShape="1">
          <a:blip r:embed="rId3">
            <a:alphaModFix/>
          </a:blip>
          <a:srcRect b="0" l="0" r="0" t="0"/>
          <a:stretch/>
        </p:blipFill>
        <p:spPr>
          <a:xfrm>
            <a:off x="695325" y="1727012"/>
            <a:ext cx="626533" cy="626533"/>
          </a:xfrm>
          <a:prstGeom prst="rect">
            <a:avLst/>
          </a:prstGeom>
          <a:noFill/>
          <a:ln>
            <a:noFill/>
          </a:ln>
        </p:spPr>
      </p:pic>
      <p:sp>
        <p:nvSpPr>
          <p:cNvPr id="373" name="Google Shape;373;p39"/>
          <p:cNvSpPr txBox="1"/>
          <p:nvPr/>
        </p:nvSpPr>
        <p:spPr>
          <a:xfrm>
            <a:off x="1557866" y="2632739"/>
            <a:ext cx="9792053" cy="959966"/>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Clr>
                <a:srgbClr val="000000"/>
              </a:buClr>
              <a:buSzPts val="1200"/>
              <a:buFont typeface="Arial"/>
              <a:buNone/>
            </a:pPr>
            <a:r>
              <a:rPr b="1" i="0" lang="en-AU" sz="1200" u="none" cap="none" strike="noStrike">
                <a:solidFill>
                  <a:schemeClr val="dk2"/>
                </a:solidFill>
                <a:latin typeface="Arial"/>
                <a:ea typeface="Arial"/>
                <a:cs typeface="Arial"/>
                <a:sym typeface="Arial"/>
              </a:rPr>
              <a:t>Subheading level 2</a:t>
            </a:r>
            <a:endParaRPr b="1" i="0" sz="1200" u="none" cap="none" strike="noStrike">
              <a:solidFill>
                <a:srgbClr val="000000"/>
              </a:solidFill>
              <a:latin typeface="Arial"/>
              <a:ea typeface="Arial"/>
              <a:cs typeface="Arial"/>
              <a:sym typeface="Arial"/>
            </a:endParaRPr>
          </a:p>
          <a:p>
            <a:pPr indent="0" lvl="0" marL="0" marR="0" rtl="0" algn="l">
              <a:lnSpc>
                <a:spcPct val="114000"/>
              </a:lnSpc>
              <a:spcBef>
                <a:spcPts val="20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Lorem ipsum dolor sit amet, consectetur adipiscing elit. Ut congue ex id sollicitudin gravida. Aenean vehicula, tortor a varius pulvinar, turpis nisl posuere massa, sed euismod mi neque nec tortor. Praesent a congue libero. Nam in eros in turpis lacinia ornare eu in arcu. Vivamus condimentum pretium nunc dapibus tincidunt. </a:t>
            </a:r>
            <a:endParaRPr b="0" i="0" sz="1200" u="none" cap="none" strike="noStrike">
              <a:solidFill>
                <a:schemeClr val="dk1"/>
              </a:solidFill>
              <a:latin typeface="Arial"/>
              <a:ea typeface="Arial"/>
              <a:cs typeface="Arial"/>
              <a:sym typeface="Arial"/>
            </a:endParaRPr>
          </a:p>
        </p:txBody>
      </p:sp>
      <p:pic>
        <p:nvPicPr>
          <p:cNvPr descr="Badge Tick1 with solid fill" id="374" name="Google Shape;374;p39"/>
          <p:cNvPicPr preferRelativeResize="0"/>
          <p:nvPr/>
        </p:nvPicPr>
        <p:blipFill rotWithShape="1">
          <a:blip r:embed="rId3">
            <a:alphaModFix/>
          </a:blip>
          <a:srcRect b="0" l="0" r="0" t="0"/>
          <a:stretch/>
        </p:blipFill>
        <p:spPr>
          <a:xfrm>
            <a:off x="706614" y="2799456"/>
            <a:ext cx="626533" cy="626533"/>
          </a:xfrm>
          <a:prstGeom prst="rect">
            <a:avLst/>
          </a:prstGeom>
          <a:noFill/>
          <a:ln>
            <a:noFill/>
          </a:ln>
        </p:spPr>
      </p:pic>
      <p:sp>
        <p:nvSpPr>
          <p:cNvPr id="375" name="Google Shape;375;p39"/>
          <p:cNvSpPr txBox="1"/>
          <p:nvPr/>
        </p:nvSpPr>
        <p:spPr>
          <a:xfrm>
            <a:off x="1569155" y="3750339"/>
            <a:ext cx="9792053" cy="959966"/>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Clr>
                <a:srgbClr val="000000"/>
              </a:buClr>
              <a:buSzPts val="1200"/>
              <a:buFont typeface="Arial"/>
              <a:buNone/>
            </a:pPr>
            <a:r>
              <a:rPr b="1" i="0" lang="en-AU" sz="1200" u="none" cap="none" strike="noStrike">
                <a:solidFill>
                  <a:schemeClr val="dk2"/>
                </a:solidFill>
                <a:latin typeface="Arial"/>
                <a:ea typeface="Arial"/>
                <a:cs typeface="Arial"/>
                <a:sym typeface="Arial"/>
              </a:rPr>
              <a:t>Subheading level 2</a:t>
            </a:r>
            <a:endParaRPr b="1" i="0" sz="1200" u="none" cap="none" strike="noStrike">
              <a:solidFill>
                <a:srgbClr val="000000"/>
              </a:solidFill>
              <a:latin typeface="Arial"/>
              <a:ea typeface="Arial"/>
              <a:cs typeface="Arial"/>
              <a:sym typeface="Arial"/>
            </a:endParaRPr>
          </a:p>
          <a:p>
            <a:pPr indent="0" lvl="0" marL="0" marR="0" rtl="0" algn="l">
              <a:lnSpc>
                <a:spcPct val="114000"/>
              </a:lnSpc>
              <a:spcBef>
                <a:spcPts val="20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Lorem ipsum dolor sit amet, consectetur adipiscing elit. Ut congue ex id sollicitudin gravida. Aenean vehicula, tortor a varius pulvinar, turpis nisl posuere massa, sed euismod mi neque nec tortor. Praesent a congue libero. Nam in eros in turpis lacinia ornare eu in arcu. Vivamus condimentum pretium nunc dapibus tincidunt. </a:t>
            </a:r>
            <a:endParaRPr b="0" i="0" sz="1200" u="none" cap="none" strike="noStrike">
              <a:solidFill>
                <a:schemeClr val="dk1"/>
              </a:solidFill>
              <a:latin typeface="Arial"/>
              <a:ea typeface="Arial"/>
              <a:cs typeface="Arial"/>
              <a:sym typeface="Arial"/>
            </a:endParaRPr>
          </a:p>
        </p:txBody>
      </p:sp>
      <p:pic>
        <p:nvPicPr>
          <p:cNvPr descr="Badge Tick1 with solid fill" id="376" name="Google Shape;376;p39"/>
          <p:cNvPicPr preferRelativeResize="0"/>
          <p:nvPr/>
        </p:nvPicPr>
        <p:blipFill rotWithShape="1">
          <a:blip r:embed="rId3">
            <a:alphaModFix/>
          </a:blip>
          <a:srcRect b="0" l="0" r="0" t="0"/>
          <a:stretch/>
        </p:blipFill>
        <p:spPr>
          <a:xfrm>
            <a:off x="717903" y="3917056"/>
            <a:ext cx="626533" cy="626533"/>
          </a:xfrm>
          <a:prstGeom prst="rect">
            <a:avLst/>
          </a:prstGeom>
          <a:noFill/>
          <a:ln>
            <a:noFill/>
          </a:ln>
        </p:spPr>
      </p:pic>
      <p:sp>
        <p:nvSpPr>
          <p:cNvPr id="377" name="Google Shape;377;p39"/>
          <p:cNvSpPr txBox="1"/>
          <p:nvPr/>
        </p:nvSpPr>
        <p:spPr>
          <a:xfrm>
            <a:off x="1591733" y="4834073"/>
            <a:ext cx="9792053" cy="959966"/>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Clr>
                <a:srgbClr val="000000"/>
              </a:buClr>
              <a:buSzPts val="1200"/>
              <a:buFont typeface="Arial"/>
              <a:buNone/>
            </a:pPr>
            <a:r>
              <a:rPr b="1" i="0" lang="en-AU" sz="1200" u="none" cap="none" strike="noStrike">
                <a:solidFill>
                  <a:schemeClr val="dk2"/>
                </a:solidFill>
                <a:latin typeface="Arial"/>
                <a:ea typeface="Arial"/>
                <a:cs typeface="Arial"/>
                <a:sym typeface="Arial"/>
              </a:rPr>
              <a:t>Subheading level 2</a:t>
            </a:r>
            <a:endParaRPr b="1" i="0" sz="1200" u="none" cap="none" strike="noStrike">
              <a:solidFill>
                <a:srgbClr val="000000"/>
              </a:solidFill>
              <a:latin typeface="Arial"/>
              <a:ea typeface="Arial"/>
              <a:cs typeface="Arial"/>
              <a:sym typeface="Arial"/>
            </a:endParaRPr>
          </a:p>
          <a:p>
            <a:pPr indent="0" lvl="0" marL="0" marR="0" rtl="0" algn="l">
              <a:lnSpc>
                <a:spcPct val="114000"/>
              </a:lnSpc>
              <a:spcBef>
                <a:spcPts val="20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Lorem ipsum dolor sit amet, consectetur adipiscing elit. Ut congue ex id sollicitudin gravida. Aenean vehicula, tortor a varius pulvinar, turpis nisl posuere massa, sed euismod mi neque nec tortor. Praesent a congue libero. Nam in eros in turpis lacinia ornare eu in arcu. Vivamus condimentum pretium nunc dapibus tincidunt. </a:t>
            </a:r>
            <a:endParaRPr b="0" i="0" sz="1200" u="none" cap="none" strike="noStrike">
              <a:solidFill>
                <a:schemeClr val="dk1"/>
              </a:solidFill>
              <a:latin typeface="Arial"/>
              <a:ea typeface="Arial"/>
              <a:cs typeface="Arial"/>
              <a:sym typeface="Arial"/>
            </a:endParaRPr>
          </a:p>
        </p:txBody>
      </p:sp>
      <p:pic>
        <p:nvPicPr>
          <p:cNvPr descr="Badge Tick1 with solid fill" id="378" name="Google Shape;378;p39"/>
          <p:cNvPicPr preferRelativeResize="0"/>
          <p:nvPr/>
        </p:nvPicPr>
        <p:blipFill rotWithShape="1">
          <a:blip r:embed="rId3">
            <a:alphaModFix/>
          </a:blip>
          <a:srcRect b="0" l="0" r="0" t="0"/>
          <a:stretch/>
        </p:blipFill>
        <p:spPr>
          <a:xfrm>
            <a:off x="740481" y="5000790"/>
            <a:ext cx="626533" cy="62653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40"/>
          <p:cNvSpPr/>
          <p:nvPr/>
        </p:nvSpPr>
        <p:spPr>
          <a:xfrm>
            <a:off x="4086401" y="3883727"/>
            <a:ext cx="1989667" cy="1989667"/>
          </a:xfrm>
          <a:prstGeom prst="teardrop">
            <a:avLst>
              <a:gd fmla="val 100000"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84" name="Google Shape;384;p40"/>
          <p:cNvSpPr/>
          <p:nvPr/>
        </p:nvSpPr>
        <p:spPr>
          <a:xfrm rot="10800000">
            <a:off x="6188958" y="1792457"/>
            <a:ext cx="1989667" cy="1989667"/>
          </a:xfrm>
          <a:prstGeom prst="teardrop">
            <a:avLst>
              <a:gd fmla="val 100000"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85" name="Google Shape;385;p40"/>
          <p:cNvSpPr/>
          <p:nvPr/>
        </p:nvSpPr>
        <p:spPr>
          <a:xfrm rot="5400000">
            <a:off x="4086400" y="1792457"/>
            <a:ext cx="1989667" cy="1989667"/>
          </a:xfrm>
          <a:prstGeom prst="teardrop">
            <a:avLst>
              <a:gd fmla="val 100000"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86" name="Google Shape;386;p40"/>
          <p:cNvSpPr/>
          <p:nvPr/>
        </p:nvSpPr>
        <p:spPr>
          <a:xfrm rot="-5400000">
            <a:off x="6188957" y="3883727"/>
            <a:ext cx="1989667" cy="1989667"/>
          </a:xfrm>
          <a:prstGeom prst="teardrop">
            <a:avLst>
              <a:gd fmla="val 10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87" name="Google Shape;387;p40"/>
          <p:cNvSpPr txBox="1"/>
          <p:nvPr/>
        </p:nvSpPr>
        <p:spPr>
          <a:xfrm>
            <a:off x="582859" y="644734"/>
            <a:ext cx="10913816" cy="583517"/>
          </a:xfrm>
          <a:prstGeom prst="rect">
            <a:avLst/>
          </a:prstGeom>
          <a:noFill/>
          <a:ln>
            <a:noFill/>
          </a:ln>
        </p:spPr>
        <p:txBody>
          <a:bodyPr anchorCtr="0" anchor="t" bIns="45700" lIns="91425" spcFirstLastPara="1" rIns="91425" wrap="square" tIns="45700">
            <a:spAutoFit/>
          </a:bodyPr>
          <a:lstStyle/>
          <a:p>
            <a:pPr indent="0" lvl="0" marL="0" marR="0" rtl="0" algn="ctr">
              <a:lnSpc>
                <a:spcPct val="114000"/>
              </a:lnSpc>
              <a:spcBef>
                <a:spcPts val="0"/>
              </a:spcBef>
              <a:spcAft>
                <a:spcPts val="0"/>
              </a:spcAft>
              <a:buClr>
                <a:srgbClr val="000000"/>
              </a:buClr>
              <a:buSzPts val="2800"/>
              <a:buFont typeface="Arial"/>
              <a:buNone/>
            </a:pPr>
            <a:r>
              <a:rPr b="0" i="0" lang="en-AU" sz="2800" u="none" cap="none" strike="noStrike">
                <a:solidFill>
                  <a:schemeClr val="dk1"/>
                </a:solidFill>
                <a:latin typeface="Arial"/>
                <a:ea typeface="Arial"/>
                <a:cs typeface="Arial"/>
                <a:sym typeface="Arial"/>
              </a:rPr>
              <a:t>4 Categories infographic</a:t>
            </a:r>
            <a:endParaRPr b="0" i="0" sz="2800" u="none" cap="none" strike="noStrike">
              <a:solidFill>
                <a:schemeClr val="dk1"/>
              </a:solidFill>
              <a:latin typeface="Calibri"/>
              <a:ea typeface="Calibri"/>
              <a:cs typeface="Calibri"/>
              <a:sym typeface="Calibri"/>
            </a:endParaRPr>
          </a:p>
        </p:txBody>
      </p:sp>
      <p:sp>
        <p:nvSpPr>
          <p:cNvPr id="388" name="Google Shape;388;p40"/>
          <p:cNvSpPr txBox="1"/>
          <p:nvPr/>
        </p:nvSpPr>
        <p:spPr>
          <a:xfrm>
            <a:off x="647877" y="2306228"/>
            <a:ext cx="3081687" cy="912879"/>
          </a:xfrm>
          <a:prstGeom prst="rect">
            <a:avLst/>
          </a:prstGeom>
          <a:noFill/>
          <a:ln>
            <a:noFill/>
          </a:ln>
        </p:spPr>
        <p:txBody>
          <a:bodyPr anchorCtr="0" anchor="t" bIns="45700" lIns="91425" spcFirstLastPara="1" rIns="91425" wrap="square" tIns="45700">
            <a:spAutoFit/>
          </a:bodyPr>
          <a:lstStyle/>
          <a:p>
            <a:pPr indent="0" lvl="0" marL="0" marR="0" rtl="0" algn="r">
              <a:lnSpc>
                <a:spcPct val="64000"/>
              </a:lnSpc>
              <a:spcBef>
                <a:spcPts val="0"/>
              </a:spcBef>
              <a:spcAft>
                <a:spcPts val="0"/>
              </a:spcAft>
              <a:buClr>
                <a:srgbClr val="000000"/>
              </a:buClr>
              <a:buSzPts val="1300"/>
              <a:buFont typeface="Arial"/>
              <a:buNone/>
            </a:pPr>
            <a:r>
              <a:rPr b="1" i="0" lang="en-AU" sz="1300" u="none" cap="none" strike="noStrike">
                <a:solidFill>
                  <a:schemeClr val="dk1"/>
                </a:solidFill>
                <a:latin typeface="Arial"/>
                <a:ea typeface="Arial"/>
                <a:cs typeface="Arial"/>
                <a:sym typeface="Arial"/>
              </a:rPr>
              <a:t>Subheading level 1</a:t>
            </a:r>
            <a:endParaRPr b="1" i="0" sz="1300" u="none" cap="none" strike="noStrike">
              <a:solidFill>
                <a:schemeClr val="dk1"/>
              </a:solidFill>
              <a:latin typeface="Arial"/>
              <a:ea typeface="Arial"/>
              <a:cs typeface="Arial"/>
              <a:sym typeface="Arial"/>
            </a:endParaRPr>
          </a:p>
          <a:p>
            <a:pPr indent="0" lvl="0" marL="0" marR="0" rtl="0" algn="r">
              <a:lnSpc>
                <a:spcPct val="100000"/>
              </a:lnSpc>
              <a:spcBef>
                <a:spcPts val="400"/>
              </a:spcBef>
              <a:spcAft>
                <a:spcPts val="0"/>
              </a:spcAft>
              <a:buClr>
                <a:srgbClr val="000000"/>
              </a:buClr>
              <a:buSzPts val="1000"/>
              <a:buFont typeface="Arial"/>
              <a:buNone/>
            </a:pPr>
            <a:r>
              <a:rPr b="0" i="0" lang="en-AU" sz="1000" u="none" cap="none" strike="noStrike">
                <a:solidFill>
                  <a:srgbClr val="000000"/>
                </a:solidFill>
                <a:latin typeface="Arial"/>
                <a:ea typeface="Arial"/>
                <a:cs typeface="Arial"/>
                <a:sym typeface="Arial"/>
              </a:rPr>
              <a:t>Lorem ipsum dolor sit amet, consectetur adipiscing elit. Ut congue ex id sollicitudin gravida. Aenean vehicula, tortor a varius pulvinar, turpis nisl posuere massa, sed euismo.</a:t>
            </a:r>
            <a:endParaRPr b="0" i="0" sz="1400" u="none" cap="none" strike="noStrike">
              <a:solidFill>
                <a:srgbClr val="000000"/>
              </a:solidFill>
              <a:latin typeface="Arial"/>
              <a:ea typeface="Arial"/>
              <a:cs typeface="Arial"/>
              <a:sym typeface="Arial"/>
            </a:endParaRPr>
          </a:p>
        </p:txBody>
      </p:sp>
      <p:sp>
        <p:nvSpPr>
          <p:cNvPr id="389" name="Google Shape;389;p40"/>
          <p:cNvSpPr txBox="1"/>
          <p:nvPr/>
        </p:nvSpPr>
        <p:spPr>
          <a:xfrm>
            <a:off x="647877" y="4422120"/>
            <a:ext cx="3081687" cy="912879"/>
          </a:xfrm>
          <a:prstGeom prst="rect">
            <a:avLst/>
          </a:prstGeom>
          <a:noFill/>
          <a:ln>
            <a:noFill/>
          </a:ln>
        </p:spPr>
        <p:txBody>
          <a:bodyPr anchorCtr="0" anchor="t" bIns="45700" lIns="91425" spcFirstLastPara="1" rIns="91425" wrap="square" tIns="45700">
            <a:spAutoFit/>
          </a:bodyPr>
          <a:lstStyle/>
          <a:p>
            <a:pPr indent="0" lvl="0" marL="0" marR="0" rtl="0" algn="r">
              <a:lnSpc>
                <a:spcPct val="64000"/>
              </a:lnSpc>
              <a:spcBef>
                <a:spcPts val="0"/>
              </a:spcBef>
              <a:spcAft>
                <a:spcPts val="0"/>
              </a:spcAft>
              <a:buClr>
                <a:srgbClr val="000000"/>
              </a:buClr>
              <a:buSzPts val="1300"/>
              <a:buFont typeface="Arial"/>
              <a:buNone/>
            </a:pPr>
            <a:r>
              <a:rPr b="1" i="0" lang="en-AU" sz="1300" u="none" cap="none" strike="noStrike">
                <a:solidFill>
                  <a:schemeClr val="dk1"/>
                </a:solidFill>
                <a:latin typeface="Arial"/>
                <a:ea typeface="Arial"/>
                <a:cs typeface="Arial"/>
                <a:sym typeface="Arial"/>
              </a:rPr>
              <a:t>Subheading level 1</a:t>
            </a:r>
            <a:endParaRPr b="1" i="0" sz="1300" u="none" cap="none" strike="noStrike">
              <a:solidFill>
                <a:schemeClr val="dk1"/>
              </a:solidFill>
              <a:latin typeface="Arial"/>
              <a:ea typeface="Arial"/>
              <a:cs typeface="Arial"/>
              <a:sym typeface="Arial"/>
            </a:endParaRPr>
          </a:p>
          <a:p>
            <a:pPr indent="0" lvl="0" marL="0" marR="0" rtl="0" algn="r">
              <a:lnSpc>
                <a:spcPct val="100000"/>
              </a:lnSpc>
              <a:spcBef>
                <a:spcPts val="400"/>
              </a:spcBef>
              <a:spcAft>
                <a:spcPts val="0"/>
              </a:spcAft>
              <a:buClr>
                <a:srgbClr val="000000"/>
              </a:buClr>
              <a:buSzPts val="1000"/>
              <a:buFont typeface="Arial"/>
              <a:buNone/>
            </a:pPr>
            <a:r>
              <a:rPr b="0" i="0" lang="en-AU" sz="1000" u="none" cap="none" strike="noStrike">
                <a:solidFill>
                  <a:srgbClr val="000000"/>
                </a:solidFill>
                <a:latin typeface="Arial"/>
                <a:ea typeface="Arial"/>
                <a:cs typeface="Arial"/>
                <a:sym typeface="Arial"/>
              </a:rPr>
              <a:t>Lorem ipsum dolor sit amet, consectetur adipiscing elit. Ut congue ex id sollicitudin gravida. Aenean vehicula, tortor a varius pulvinar, turpis nisl posuere massa, sed euismo.</a:t>
            </a:r>
            <a:endParaRPr b="0" i="0" sz="1400" u="none" cap="none" strike="noStrike">
              <a:solidFill>
                <a:srgbClr val="000000"/>
              </a:solidFill>
              <a:latin typeface="Arial"/>
              <a:ea typeface="Arial"/>
              <a:cs typeface="Arial"/>
              <a:sym typeface="Arial"/>
            </a:endParaRPr>
          </a:p>
        </p:txBody>
      </p:sp>
      <p:sp>
        <p:nvSpPr>
          <p:cNvPr id="390" name="Google Shape;390;p40"/>
          <p:cNvSpPr txBox="1"/>
          <p:nvPr/>
        </p:nvSpPr>
        <p:spPr>
          <a:xfrm>
            <a:off x="8459788" y="2294939"/>
            <a:ext cx="3081687" cy="912879"/>
          </a:xfrm>
          <a:prstGeom prst="rect">
            <a:avLst/>
          </a:prstGeom>
          <a:noFill/>
          <a:ln>
            <a:noFill/>
          </a:ln>
        </p:spPr>
        <p:txBody>
          <a:bodyPr anchorCtr="0" anchor="t" bIns="45700" lIns="91425" spcFirstLastPara="1" rIns="91425" wrap="square" tIns="45700">
            <a:spAutoFit/>
          </a:bodyPr>
          <a:lstStyle/>
          <a:p>
            <a:pPr indent="0" lvl="0" marL="0" marR="0" rtl="0" algn="l">
              <a:lnSpc>
                <a:spcPct val="64000"/>
              </a:lnSpc>
              <a:spcBef>
                <a:spcPts val="0"/>
              </a:spcBef>
              <a:spcAft>
                <a:spcPts val="0"/>
              </a:spcAft>
              <a:buClr>
                <a:srgbClr val="000000"/>
              </a:buClr>
              <a:buSzPts val="1300"/>
              <a:buFont typeface="Arial"/>
              <a:buNone/>
            </a:pPr>
            <a:r>
              <a:rPr b="1" i="0" lang="en-AU" sz="1300" u="none" cap="none" strike="noStrike">
                <a:solidFill>
                  <a:schemeClr val="dk1"/>
                </a:solidFill>
                <a:latin typeface="Arial"/>
                <a:ea typeface="Arial"/>
                <a:cs typeface="Arial"/>
                <a:sym typeface="Arial"/>
              </a:rPr>
              <a:t>Subheading level 1</a:t>
            </a:r>
            <a:endParaRPr b="1" i="0" sz="1300" u="none" cap="none" strike="noStrike">
              <a:solidFill>
                <a:schemeClr val="dk1"/>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000"/>
              <a:buFont typeface="Arial"/>
              <a:buNone/>
            </a:pPr>
            <a:r>
              <a:rPr b="0" i="0" lang="en-AU" sz="1000" u="none" cap="none" strike="noStrike">
                <a:solidFill>
                  <a:srgbClr val="000000"/>
                </a:solidFill>
                <a:latin typeface="Arial"/>
                <a:ea typeface="Arial"/>
                <a:cs typeface="Arial"/>
                <a:sym typeface="Arial"/>
              </a:rPr>
              <a:t>Lorem ipsum dolor sit amet, consectetur adipiscing elit. Ut congue ex id sollicitudin gravida. Aenean vehicula, tortor a varius pulvinar, turpis nisl posuere massa, sed euismo.</a:t>
            </a:r>
            <a:endParaRPr b="0" i="0" sz="1400" u="none" cap="none" strike="noStrike">
              <a:solidFill>
                <a:srgbClr val="000000"/>
              </a:solidFill>
              <a:latin typeface="Arial"/>
              <a:ea typeface="Arial"/>
              <a:cs typeface="Arial"/>
              <a:sym typeface="Arial"/>
            </a:endParaRPr>
          </a:p>
        </p:txBody>
      </p:sp>
      <p:sp>
        <p:nvSpPr>
          <p:cNvPr id="391" name="Google Shape;391;p40"/>
          <p:cNvSpPr txBox="1"/>
          <p:nvPr/>
        </p:nvSpPr>
        <p:spPr>
          <a:xfrm>
            <a:off x="8459788" y="4410831"/>
            <a:ext cx="3081687" cy="912879"/>
          </a:xfrm>
          <a:prstGeom prst="rect">
            <a:avLst/>
          </a:prstGeom>
          <a:noFill/>
          <a:ln>
            <a:noFill/>
          </a:ln>
        </p:spPr>
        <p:txBody>
          <a:bodyPr anchorCtr="0" anchor="t" bIns="45700" lIns="91425" spcFirstLastPara="1" rIns="91425" wrap="square" tIns="45700">
            <a:spAutoFit/>
          </a:bodyPr>
          <a:lstStyle/>
          <a:p>
            <a:pPr indent="0" lvl="0" marL="0" marR="0" rtl="0" algn="l">
              <a:lnSpc>
                <a:spcPct val="64000"/>
              </a:lnSpc>
              <a:spcBef>
                <a:spcPts val="0"/>
              </a:spcBef>
              <a:spcAft>
                <a:spcPts val="0"/>
              </a:spcAft>
              <a:buClr>
                <a:srgbClr val="000000"/>
              </a:buClr>
              <a:buSzPts val="1300"/>
              <a:buFont typeface="Arial"/>
              <a:buNone/>
            </a:pPr>
            <a:r>
              <a:rPr b="1" i="0" lang="en-AU" sz="1300" u="none" cap="none" strike="noStrike">
                <a:solidFill>
                  <a:schemeClr val="dk1"/>
                </a:solidFill>
                <a:latin typeface="Arial"/>
                <a:ea typeface="Arial"/>
                <a:cs typeface="Arial"/>
                <a:sym typeface="Arial"/>
              </a:rPr>
              <a:t>Subheading level 1</a:t>
            </a:r>
            <a:endParaRPr b="1" i="0" sz="1300" u="none" cap="none" strike="noStrike">
              <a:solidFill>
                <a:schemeClr val="dk1"/>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000"/>
              <a:buFont typeface="Arial"/>
              <a:buNone/>
            </a:pPr>
            <a:r>
              <a:rPr b="0" i="0" lang="en-AU" sz="1000" u="none" cap="none" strike="noStrike">
                <a:solidFill>
                  <a:srgbClr val="000000"/>
                </a:solidFill>
                <a:latin typeface="Arial"/>
                <a:ea typeface="Arial"/>
                <a:cs typeface="Arial"/>
                <a:sym typeface="Arial"/>
              </a:rPr>
              <a:t>Lorem ipsum dolor sit amet, consectetur adipiscing elit. Ut congue ex id sollicitudin gravida. Aenean vehicula, tortor a varius pulvinar, turpis nisl posuere massa, sed euismo.</a:t>
            </a:r>
            <a:endParaRPr b="0" i="0" sz="1400" u="none" cap="none" strike="noStrike">
              <a:solidFill>
                <a:srgbClr val="000000"/>
              </a:solidFill>
              <a:latin typeface="Arial"/>
              <a:ea typeface="Arial"/>
              <a:cs typeface="Arial"/>
              <a:sym typeface="Arial"/>
            </a:endParaRPr>
          </a:p>
        </p:txBody>
      </p:sp>
      <p:sp>
        <p:nvSpPr>
          <p:cNvPr id="392" name="Google Shape;392;p40"/>
          <p:cNvSpPr txBox="1"/>
          <p:nvPr/>
        </p:nvSpPr>
        <p:spPr>
          <a:xfrm>
            <a:off x="4281226" y="2438377"/>
            <a:ext cx="1600013"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4400" u="none" cap="none" strike="noStrike">
                <a:solidFill>
                  <a:schemeClr val="lt1"/>
                </a:solidFill>
                <a:latin typeface="Arial"/>
                <a:ea typeface="Arial"/>
                <a:cs typeface="Arial"/>
                <a:sym typeface="Arial"/>
              </a:rPr>
              <a:t>1</a:t>
            </a:r>
            <a:endParaRPr/>
          </a:p>
        </p:txBody>
      </p:sp>
      <p:sp>
        <p:nvSpPr>
          <p:cNvPr id="393" name="Google Shape;393;p40"/>
          <p:cNvSpPr txBox="1"/>
          <p:nvPr/>
        </p:nvSpPr>
        <p:spPr>
          <a:xfrm>
            <a:off x="6357230" y="2438377"/>
            <a:ext cx="1600013"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4400" u="none" cap="none" strike="noStrike">
                <a:solidFill>
                  <a:schemeClr val="lt1"/>
                </a:solidFill>
                <a:latin typeface="Arial"/>
                <a:ea typeface="Arial"/>
                <a:cs typeface="Arial"/>
                <a:sym typeface="Arial"/>
              </a:rPr>
              <a:t>2</a:t>
            </a:r>
            <a:endParaRPr/>
          </a:p>
        </p:txBody>
      </p:sp>
      <p:sp>
        <p:nvSpPr>
          <p:cNvPr id="394" name="Google Shape;394;p40"/>
          <p:cNvSpPr txBox="1"/>
          <p:nvPr/>
        </p:nvSpPr>
        <p:spPr>
          <a:xfrm>
            <a:off x="4283103" y="4479051"/>
            <a:ext cx="1600013"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4400" u="none" cap="none" strike="noStrike">
                <a:solidFill>
                  <a:schemeClr val="lt1"/>
                </a:solidFill>
                <a:latin typeface="Arial"/>
                <a:ea typeface="Arial"/>
                <a:cs typeface="Arial"/>
                <a:sym typeface="Arial"/>
              </a:rPr>
              <a:t>3</a:t>
            </a:r>
            <a:endParaRPr/>
          </a:p>
        </p:txBody>
      </p:sp>
      <p:sp>
        <p:nvSpPr>
          <p:cNvPr id="395" name="Google Shape;395;p40"/>
          <p:cNvSpPr txBox="1"/>
          <p:nvPr/>
        </p:nvSpPr>
        <p:spPr>
          <a:xfrm>
            <a:off x="6401835" y="4523656"/>
            <a:ext cx="1600013"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4400" u="none" cap="none" strike="noStrike">
                <a:solidFill>
                  <a:schemeClr val="lt1"/>
                </a:solidFill>
                <a:latin typeface="Arial"/>
                <a:ea typeface="Arial"/>
                <a:cs typeface="Arial"/>
                <a:sym typeface="Arial"/>
              </a:rPr>
              <a:t>4</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15"/>
          <p:cNvSpPr txBox="1"/>
          <p:nvPr/>
        </p:nvSpPr>
        <p:spPr>
          <a:xfrm>
            <a:off x="695325" y="1372620"/>
            <a:ext cx="10801350" cy="1814215"/>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Clr>
                <a:srgbClr val="000000"/>
              </a:buClr>
              <a:buSzPts val="1400"/>
              <a:buFont typeface="Arial"/>
              <a:buNone/>
            </a:pPr>
            <a:r>
              <a:rPr b="0" i="0" lang="en-AU" sz="1400" u="none" cap="none" strike="noStrike">
                <a:solidFill>
                  <a:schemeClr val="dk2"/>
                </a:solidFill>
                <a:latin typeface="Arial"/>
                <a:ea typeface="Arial"/>
                <a:cs typeface="Arial"/>
                <a:sym typeface="Arial"/>
              </a:rPr>
              <a:t>Subheading level 1</a:t>
            </a:r>
            <a:endParaRPr b="0" i="0" sz="1400" u="none" cap="none" strike="noStrike">
              <a:solidFill>
                <a:srgbClr val="000000"/>
              </a:solidFill>
              <a:latin typeface="Arial"/>
              <a:ea typeface="Arial"/>
              <a:cs typeface="Arial"/>
              <a:sym typeface="Arial"/>
            </a:endParaRPr>
          </a:p>
          <a:p>
            <a:pPr indent="0" lvl="0" marL="0" marR="0" rtl="0" algn="l">
              <a:lnSpc>
                <a:spcPct val="114000"/>
              </a:lnSpc>
              <a:spcBef>
                <a:spcPts val="60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Quisque blandit nibh ac justo tristique, vitae porttitor purus egestas. Curabitur elementum convallis tellus, eu tempus purus posuere quis. Mauris sed vehicula erat. Nulla fringilla diam quis vehicula varius. Ut in lacus a metus dignissim pellentesque. Pellentesque iaculis non erat sed fermentum.</a:t>
            </a:r>
            <a:endParaRPr b="0" i="0" sz="1400" u="none" cap="none" strike="noStrike">
              <a:solidFill>
                <a:srgbClr val="000000"/>
              </a:solidFill>
              <a:latin typeface="Arial"/>
              <a:ea typeface="Arial"/>
              <a:cs typeface="Arial"/>
              <a:sym typeface="Arial"/>
            </a:endParaRPr>
          </a:p>
          <a:p>
            <a:pPr indent="0" lvl="0" marL="0" marR="0" rtl="0" algn="l">
              <a:lnSpc>
                <a:spcPct val="114000"/>
              </a:lnSpc>
              <a:spcBef>
                <a:spcPts val="60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Pellentesque felis purus, pharetra ut commodo sed, accumsan vitae lacus. Curabitur at varius elit. Donec vel odio a ex tempor tempor luctus at diam. Duis efficitur eros vel luctus efficitur. In facilisis erat et pharetra semper. Nulla facilisi. Morbi eu malesuada urna. Curabitur posuere pretium felis, sit amet accumsan neque tempus ac. Vivamus molestie erat pharetra pulvinar sodales.</a:t>
            </a:r>
            <a:endParaRPr b="0" i="0" sz="1400" u="none" cap="none" strike="noStrike">
              <a:solidFill>
                <a:srgbClr val="000000"/>
              </a:solidFill>
              <a:latin typeface="Arial"/>
              <a:ea typeface="Arial"/>
              <a:cs typeface="Arial"/>
              <a:sym typeface="Arial"/>
            </a:endParaRPr>
          </a:p>
          <a:p>
            <a:pPr indent="0" lvl="0" marL="0" marR="0" rtl="0" algn="l">
              <a:lnSpc>
                <a:spcPct val="114000"/>
              </a:lnSpc>
              <a:spcBef>
                <a:spcPts val="60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401" name="Google Shape;401;p15"/>
          <p:cNvSpPr txBox="1"/>
          <p:nvPr/>
        </p:nvSpPr>
        <p:spPr>
          <a:xfrm>
            <a:off x="695325" y="657225"/>
            <a:ext cx="6096000" cy="583517"/>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Clr>
                <a:srgbClr val="000000"/>
              </a:buClr>
              <a:buSzPts val="2800"/>
              <a:buFont typeface="Arial"/>
              <a:buNone/>
            </a:pPr>
            <a:r>
              <a:rPr b="0" i="0" lang="en-AU" sz="2800" u="none" cap="none" strike="noStrike">
                <a:solidFill>
                  <a:schemeClr val="dk1"/>
                </a:solidFill>
                <a:latin typeface="Arial"/>
                <a:ea typeface="Arial"/>
                <a:cs typeface="Arial"/>
                <a:sym typeface="Arial"/>
              </a:rPr>
              <a:t>Text with Highlight category</a:t>
            </a:r>
            <a:endParaRPr b="0" i="0" sz="2800" u="none" cap="none" strike="noStrike">
              <a:solidFill>
                <a:schemeClr val="dk1"/>
              </a:solidFill>
              <a:latin typeface="Calibri"/>
              <a:ea typeface="Calibri"/>
              <a:cs typeface="Calibri"/>
              <a:sym typeface="Calibri"/>
            </a:endParaRPr>
          </a:p>
        </p:txBody>
      </p:sp>
      <p:sp>
        <p:nvSpPr>
          <p:cNvPr id="402" name="Google Shape;402;p15"/>
          <p:cNvSpPr/>
          <p:nvPr/>
        </p:nvSpPr>
        <p:spPr>
          <a:xfrm>
            <a:off x="0" y="3671166"/>
            <a:ext cx="12192000" cy="3186834"/>
          </a:xfrm>
          <a:prstGeom prst="round1Rect">
            <a:avLst>
              <a:gd fmla="val 16667"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3" name="Google Shape;403;p15"/>
          <p:cNvSpPr txBox="1"/>
          <p:nvPr/>
        </p:nvSpPr>
        <p:spPr>
          <a:xfrm>
            <a:off x="695325" y="4447773"/>
            <a:ext cx="8359465" cy="1200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AU" sz="2400" u="none" cap="none" strike="noStrike">
                <a:solidFill>
                  <a:schemeClr val="lt1"/>
                </a:solidFill>
                <a:latin typeface="Arial"/>
                <a:ea typeface="Arial"/>
                <a:cs typeface="Arial"/>
                <a:sym typeface="Arial"/>
              </a:rPr>
              <a:t>This is a placeholder for some standfirst text. A quote or a couple of sentences to highlight a theme or concept of importance.</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41"/>
          <p:cNvSpPr/>
          <p:nvPr/>
        </p:nvSpPr>
        <p:spPr>
          <a:xfrm>
            <a:off x="0" y="0"/>
            <a:ext cx="6132513"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81A2C"/>
              </a:solidFill>
              <a:latin typeface="Calibri"/>
              <a:ea typeface="Calibri"/>
              <a:cs typeface="Calibri"/>
              <a:sym typeface="Calibri"/>
            </a:endParaRPr>
          </a:p>
        </p:txBody>
      </p:sp>
      <p:sp>
        <p:nvSpPr>
          <p:cNvPr id="409" name="Google Shape;409;p41"/>
          <p:cNvSpPr txBox="1"/>
          <p:nvPr/>
        </p:nvSpPr>
        <p:spPr>
          <a:xfrm>
            <a:off x="925878" y="2821563"/>
            <a:ext cx="4720218" cy="2702431"/>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Clr>
                <a:srgbClr val="000000"/>
              </a:buClr>
              <a:buSzPts val="1600"/>
              <a:buFont typeface="Arial"/>
              <a:buNone/>
            </a:pPr>
            <a:r>
              <a:rPr b="1" i="0" lang="en-AU" sz="1600" u="none" cap="none" strike="noStrike">
                <a:solidFill>
                  <a:schemeClr val="lt1"/>
                </a:solidFill>
                <a:latin typeface="Arial"/>
                <a:ea typeface="Arial"/>
                <a:cs typeface="Arial"/>
                <a:sym typeface="Arial"/>
              </a:rPr>
              <a:t>Subheading level 1</a:t>
            </a:r>
            <a:endParaRPr b="1" i="0" sz="1600" u="none" cap="none" strike="noStrike">
              <a:solidFill>
                <a:schemeClr val="lt1"/>
              </a:solidFill>
              <a:latin typeface="Arial"/>
              <a:ea typeface="Arial"/>
              <a:cs typeface="Arial"/>
              <a:sym typeface="Arial"/>
            </a:endParaRPr>
          </a:p>
          <a:p>
            <a:pPr indent="0" lvl="0" marL="0" marR="0" rtl="0" algn="l">
              <a:lnSpc>
                <a:spcPct val="114000"/>
              </a:lnSpc>
              <a:spcBef>
                <a:spcPts val="600"/>
              </a:spcBef>
              <a:spcAft>
                <a:spcPts val="0"/>
              </a:spcAft>
              <a:buClr>
                <a:srgbClr val="000000"/>
              </a:buClr>
              <a:buSzPts val="1600"/>
              <a:buFont typeface="Arial"/>
              <a:buNone/>
            </a:pPr>
            <a:r>
              <a:rPr b="0" i="0" lang="en-AU" sz="1600" u="none" cap="none" strike="noStrike">
                <a:solidFill>
                  <a:schemeClr val="lt1"/>
                </a:solidFill>
                <a:latin typeface="Arial"/>
                <a:ea typeface="Arial"/>
                <a:cs typeface="Arial"/>
                <a:sym typeface="Arial"/>
              </a:rPr>
              <a:t>Quisque blandit nibh ac justo tristique, vitae porttitor purus egestas. Curabitur elementum convallis tellus, eu tempus purus posuere quis. Mauris sed vehicula erat. Nulla fringilla diam quis vehicula varius. Ut in lacus a metus dignissim pellentesque. Pellentesque iaculis non erat sed fermentum.</a:t>
            </a:r>
            <a:endParaRPr b="0" i="0" sz="1600" u="none" cap="none" strike="noStrike">
              <a:solidFill>
                <a:srgbClr val="000000"/>
              </a:solidFill>
              <a:latin typeface="Arial"/>
              <a:ea typeface="Arial"/>
              <a:cs typeface="Arial"/>
              <a:sym typeface="Arial"/>
            </a:endParaRPr>
          </a:p>
          <a:p>
            <a:pPr indent="0" lvl="0" marL="0" marR="0" rtl="0" algn="l">
              <a:lnSpc>
                <a:spcPct val="114000"/>
              </a:lnSpc>
              <a:spcBef>
                <a:spcPts val="60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410" name="Google Shape;410;p41"/>
          <p:cNvSpPr txBox="1"/>
          <p:nvPr/>
        </p:nvSpPr>
        <p:spPr>
          <a:xfrm>
            <a:off x="846856" y="2106081"/>
            <a:ext cx="6096000" cy="552715"/>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Clr>
                <a:srgbClr val="000000"/>
              </a:buClr>
              <a:buSzPts val="2800"/>
              <a:buFont typeface="Arial"/>
              <a:buNone/>
            </a:pPr>
            <a:r>
              <a:rPr b="0" i="0" lang="en-AU" sz="2800" u="none" cap="none" strike="noStrike">
                <a:solidFill>
                  <a:schemeClr val="lt1"/>
                </a:solidFill>
                <a:latin typeface="Arial"/>
                <a:ea typeface="Arial"/>
                <a:cs typeface="Arial"/>
                <a:sym typeface="Arial"/>
              </a:rPr>
              <a:t>Text with Image</a:t>
            </a:r>
            <a:endParaRPr b="0" i="0" sz="2800" u="none" cap="none" strike="noStrike">
              <a:solidFill>
                <a:schemeClr val="lt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16"/>
          <p:cNvSpPr/>
          <p:nvPr/>
        </p:nvSpPr>
        <p:spPr>
          <a:xfrm>
            <a:off x="0" y="0"/>
            <a:ext cx="6132513"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81A2C"/>
              </a:solidFill>
              <a:latin typeface="Calibri"/>
              <a:ea typeface="Calibri"/>
              <a:cs typeface="Calibri"/>
              <a:sym typeface="Calibri"/>
            </a:endParaRPr>
          </a:p>
        </p:txBody>
      </p:sp>
      <p:sp>
        <p:nvSpPr>
          <p:cNvPr id="416" name="Google Shape;416;p16"/>
          <p:cNvSpPr txBox="1"/>
          <p:nvPr/>
        </p:nvSpPr>
        <p:spPr>
          <a:xfrm>
            <a:off x="925878" y="2821563"/>
            <a:ext cx="4720218" cy="2702431"/>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Clr>
                <a:srgbClr val="000000"/>
              </a:buClr>
              <a:buSzPts val="1600"/>
              <a:buFont typeface="Arial"/>
              <a:buNone/>
            </a:pPr>
            <a:r>
              <a:rPr b="1" i="0" lang="en-AU" sz="1600" u="none" cap="none" strike="noStrike">
                <a:solidFill>
                  <a:schemeClr val="lt1"/>
                </a:solidFill>
                <a:latin typeface="Arial"/>
                <a:ea typeface="Arial"/>
                <a:cs typeface="Arial"/>
                <a:sym typeface="Arial"/>
              </a:rPr>
              <a:t>Subheading level 1</a:t>
            </a:r>
            <a:endParaRPr b="1" i="0" sz="1600" u="none" cap="none" strike="noStrike">
              <a:solidFill>
                <a:schemeClr val="lt1"/>
              </a:solidFill>
              <a:latin typeface="Arial"/>
              <a:ea typeface="Arial"/>
              <a:cs typeface="Arial"/>
              <a:sym typeface="Arial"/>
            </a:endParaRPr>
          </a:p>
          <a:p>
            <a:pPr indent="0" lvl="0" marL="0" marR="0" rtl="0" algn="l">
              <a:lnSpc>
                <a:spcPct val="114000"/>
              </a:lnSpc>
              <a:spcBef>
                <a:spcPts val="600"/>
              </a:spcBef>
              <a:spcAft>
                <a:spcPts val="0"/>
              </a:spcAft>
              <a:buClr>
                <a:srgbClr val="000000"/>
              </a:buClr>
              <a:buSzPts val="1600"/>
              <a:buFont typeface="Arial"/>
              <a:buNone/>
            </a:pPr>
            <a:r>
              <a:rPr b="0" i="0" lang="en-AU" sz="1600" u="none" cap="none" strike="noStrike">
                <a:solidFill>
                  <a:schemeClr val="lt1"/>
                </a:solidFill>
                <a:latin typeface="Arial"/>
                <a:ea typeface="Arial"/>
                <a:cs typeface="Arial"/>
                <a:sym typeface="Arial"/>
              </a:rPr>
              <a:t>Quisque blandit nibh ac justo tristique, vitae porttitor purus egestas. Curabitur elementum convallis tellus, eu tempus purus posuere quis. Mauris sed vehicula erat. Nulla fringilla diam quis vehicula varius. Ut in lacus a metus dignissim pellentesque. Pellentesque iaculis non erat sed fermentum.</a:t>
            </a:r>
            <a:endParaRPr b="0" i="0" sz="1600" u="none" cap="none" strike="noStrike">
              <a:solidFill>
                <a:srgbClr val="000000"/>
              </a:solidFill>
              <a:latin typeface="Arial"/>
              <a:ea typeface="Arial"/>
              <a:cs typeface="Arial"/>
              <a:sym typeface="Arial"/>
            </a:endParaRPr>
          </a:p>
          <a:p>
            <a:pPr indent="0" lvl="0" marL="0" marR="0" rtl="0" algn="l">
              <a:lnSpc>
                <a:spcPct val="114000"/>
              </a:lnSpc>
              <a:spcBef>
                <a:spcPts val="60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417" name="Google Shape;417;p16"/>
          <p:cNvSpPr txBox="1"/>
          <p:nvPr/>
        </p:nvSpPr>
        <p:spPr>
          <a:xfrm>
            <a:off x="846856" y="2106081"/>
            <a:ext cx="6096000" cy="552715"/>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Clr>
                <a:srgbClr val="000000"/>
              </a:buClr>
              <a:buSzPts val="2800"/>
              <a:buFont typeface="Arial"/>
              <a:buNone/>
            </a:pPr>
            <a:r>
              <a:rPr b="0" i="0" lang="en-AU" sz="2800" u="none" cap="none" strike="noStrike">
                <a:solidFill>
                  <a:schemeClr val="lt1"/>
                </a:solidFill>
                <a:latin typeface="Arial"/>
                <a:ea typeface="Arial"/>
                <a:cs typeface="Arial"/>
                <a:sym typeface="Arial"/>
              </a:rPr>
              <a:t>Text with Image</a:t>
            </a:r>
            <a:endParaRPr b="0" i="0" sz="2800" u="none" cap="none" strike="noStrike">
              <a:solidFill>
                <a:schemeClr val="lt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42"/>
          <p:cNvSpPr/>
          <p:nvPr/>
        </p:nvSpPr>
        <p:spPr>
          <a:xfrm>
            <a:off x="0" y="0"/>
            <a:ext cx="6132513"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81A2C"/>
              </a:solidFill>
              <a:latin typeface="Calibri"/>
              <a:ea typeface="Calibri"/>
              <a:cs typeface="Calibri"/>
              <a:sym typeface="Calibri"/>
            </a:endParaRPr>
          </a:p>
        </p:txBody>
      </p:sp>
      <p:sp>
        <p:nvSpPr>
          <p:cNvPr id="423" name="Google Shape;423;p42"/>
          <p:cNvSpPr txBox="1"/>
          <p:nvPr/>
        </p:nvSpPr>
        <p:spPr>
          <a:xfrm>
            <a:off x="925878" y="2821563"/>
            <a:ext cx="4720218" cy="2702431"/>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Clr>
                <a:srgbClr val="000000"/>
              </a:buClr>
              <a:buSzPts val="1600"/>
              <a:buFont typeface="Arial"/>
              <a:buNone/>
            </a:pPr>
            <a:r>
              <a:rPr b="1" i="0" lang="en-AU" sz="1600" u="none" cap="none" strike="noStrike">
                <a:solidFill>
                  <a:schemeClr val="lt1"/>
                </a:solidFill>
                <a:latin typeface="Arial"/>
                <a:ea typeface="Arial"/>
                <a:cs typeface="Arial"/>
                <a:sym typeface="Arial"/>
              </a:rPr>
              <a:t>Subheading level 1</a:t>
            </a:r>
            <a:endParaRPr b="1" i="0" sz="1600" u="none" cap="none" strike="noStrike">
              <a:solidFill>
                <a:schemeClr val="lt1"/>
              </a:solidFill>
              <a:latin typeface="Arial"/>
              <a:ea typeface="Arial"/>
              <a:cs typeface="Arial"/>
              <a:sym typeface="Arial"/>
            </a:endParaRPr>
          </a:p>
          <a:p>
            <a:pPr indent="0" lvl="0" marL="0" marR="0" rtl="0" algn="l">
              <a:lnSpc>
                <a:spcPct val="114000"/>
              </a:lnSpc>
              <a:spcBef>
                <a:spcPts val="600"/>
              </a:spcBef>
              <a:spcAft>
                <a:spcPts val="0"/>
              </a:spcAft>
              <a:buClr>
                <a:srgbClr val="000000"/>
              </a:buClr>
              <a:buSzPts val="1600"/>
              <a:buFont typeface="Arial"/>
              <a:buNone/>
            </a:pPr>
            <a:r>
              <a:rPr b="0" i="0" lang="en-AU" sz="1600" u="none" cap="none" strike="noStrike">
                <a:solidFill>
                  <a:schemeClr val="lt1"/>
                </a:solidFill>
                <a:latin typeface="Arial"/>
                <a:ea typeface="Arial"/>
                <a:cs typeface="Arial"/>
                <a:sym typeface="Arial"/>
              </a:rPr>
              <a:t>Quisque blandit nibh ac justo tristique, vitae porttitor purus egestas. Curabitur elementum convallis tellus, eu tempus purus posuere quis. Mauris sed vehicula erat. Nulla fringilla diam quis vehicula varius. Ut in lacus a metus dignissim pellentesque. Pellentesque iaculis non erat sed fermentum.</a:t>
            </a:r>
            <a:endParaRPr b="0" i="0" sz="1600" u="none" cap="none" strike="noStrike">
              <a:solidFill>
                <a:srgbClr val="000000"/>
              </a:solidFill>
              <a:latin typeface="Arial"/>
              <a:ea typeface="Arial"/>
              <a:cs typeface="Arial"/>
              <a:sym typeface="Arial"/>
            </a:endParaRPr>
          </a:p>
          <a:p>
            <a:pPr indent="0" lvl="0" marL="0" marR="0" rtl="0" algn="l">
              <a:lnSpc>
                <a:spcPct val="114000"/>
              </a:lnSpc>
              <a:spcBef>
                <a:spcPts val="60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424" name="Google Shape;424;p42"/>
          <p:cNvSpPr txBox="1"/>
          <p:nvPr/>
        </p:nvSpPr>
        <p:spPr>
          <a:xfrm>
            <a:off x="846856" y="2106081"/>
            <a:ext cx="6096000" cy="552715"/>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Clr>
                <a:srgbClr val="000000"/>
              </a:buClr>
              <a:buSzPts val="2800"/>
              <a:buFont typeface="Arial"/>
              <a:buNone/>
            </a:pPr>
            <a:r>
              <a:rPr b="0" i="0" lang="en-AU" sz="2800" u="none" cap="none" strike="noStrike">
                <a:solidFill>
                  <a:schemeClr val="lt1"/>
                </a:solidFill>
                <a:latin typeface="Arial"/>
                <a:ea typeface="Arial"/>
                <a:cs typeface="Arial"/>
                <a:sym typeface="Arial"/>
              </a:rPr>
              <a:t>Text with Image</a:t>
            </a:r>
            <a:endParaRPr b="0" i="0" sz="2800" u="none" cap="none" strike="noStrike">
              <a:solidFill>
                <a:schemeClr val="lt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43"/>
          <p:cNvSpPr/>
          <p:nvPr/>
        </p:nvSpPr>
        <p:spPr>
          <a:xfrm>
            <a:off x="0" y="0"/>
            <a:ext cx="6132513"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81A2C"/>
              </a:solidFill>
              <a:latin typeface="Calibri"/>
              <a:ea typeface="Calibri"/>
              <a:cs typeface="Calibri"/>
              <a:sym typeface="Calibri"/>
            </a:endParaRPr>
          </a:p>
        </p:txBody>
      </p:sp>
      <p:sp>
        <p:nvSpPr>
          <p:cNvPr id="430" name="Google Shape;430;p43"/>
          <p:cNvSpPr txBox="1"/>
          <p:nvPr/>
        </p:nvSpPr>
        <p:spPr>
          <a:xfrm>
            <a:off x="925878" y="2821563"/>
            <a:ext cx="4720218" cy="2702431"/>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Clr>
                <a:srgbClr val="000000"/>
              </a:buClr>
              <a:buSzPts val="1600"/>
              <a:buFont typeface="Arial"/>
              <a:buNone/>
            </a:pPr>
            <a:r>
              <a:rPr b="1" i="0" lang="en-AU" sz="1600" u="none" cap="none" strike="noStrike">
                <a:solidFill>
                  <a:schemeClr val="lt1"/>
                </a:solidFill>
                <a:latin typeface="Arial"/>
                <a:ea typeface="Arial"/>
                <a:cs typeface="Arial"/>
                <a:sym typeface="Arial"/>
              </a:rPr>
              <a:t>Subheading level 1</a:t>
            </a:r>
            <a:endParaRPr b="1" i="0" sz="1600" u="none" cap="none" strike="noStrike">
              <a:solidFill>
                <a:schemeClr val="lt1"/>
              </a:solidFill>
              <a:latin typeface="Arial"/>
              <a:ea typeface="Arial"/>
              <a:cs typeface="Arial"/>
              <a:sym typeface="Arial"/>
            </a:endParaRPr>
          </a:p>
          <a:p>
            <a:pPr indent="0" lvl="0" marL="0" marR="0" rtl="0" algn="l">
              <a:lnSpc>
                <a:spcPct val="114000"/>
              </a:lnSpc>
              <a:spcBef>
                <a:spcPts val="600"/>
              </a:spcBef>
              <a:spcAft>
                <a:spcPts val="0"/>
              </a:spcAft>
              <a:buClr>
                <a:srgbClr val="000000"/>
              </a:buClr>
              <a:buSzPts val="1600"/>
              <a:buFont typeface="Arial"/>
              <a:buNone/>
            </a:pPr>
            <a:r>
              <a:rPr b="0" i="0" lang="en-AU" sz="1600" u="none" cap="none" strike="noStrike">
                <a:solidFill>
                  <a:schemeClr val="lt1"/>
                </a:solidFill>
                <a:latin typeface="Arial"/>
                <a:ea typeface="Arial"/>
                <a:cs typeface="Arial"/>
                <a:sym typeface="Arial"/>
              </a:rPr>
              <a:t>Quisque blandit nibh ac justo tristique, vitae porttitor purus egestas. Curabitur elementum convallis tellus, eu tempus purus posuere quis. Mauris sed vehicula erat. Nulla fringilla diam quis vehicula varius. Ut in lacus a metus dignissim pellentesque. Pellentesque iaculis non erat sed fermentum.</a:t>
            </a:r>
            <a:endParaRPr b="0" i="0" sz="1600" u="none" cap="none" strike="noStrike">
              <a:solidFill>
                <a:srgbClr val="000000"/>
              </a:solidFill>
              <a:latin typeface="Arial"/>
              <a:ea typeface="Arial"/>
              <a:cs typeface="Arial"/>
              <a:sym typeface="Arial"/>
            </a:endParaRPr>
          </a:p>
          <a:p>
            <a:pPr indent="0" lvl="0" marL="0" marR="0" rtl="0" algn="l">
              <a:lnSpc>
                <a:spcPct val="114000"/>
              </a:lnSpc>
              <a:spcBef>
                <a:spcPts val="60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431" name="Google Shape;431;p43"/>
          <p:cNvSpPr txBox="1"/>
          <p:nvPr/>
        </p:nvSpPr>
        <p:spPr>
          <a:xfrm>
            <a:off x="846856" y="2106081"/>
            <a:ext cx="6096000" cy="552715"/>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Clr>
                <a:srgbClr val="000000"/>
              </a:buClr>
              <a:buSzPts val="2800"/>
              <a:buFont typeface="Arial"/>
              <a:buNone/>
            </a:pPr>
            <a:r>
              <a:rPr b="0" i="0" lang="en-AU" sz="2800" u="none" cap="none" strike="noStrike">
                <a:solidFill>
                  <a:schemeClr val="lt1"/>
                </a:solidFill>
                <a:latin typeface="Arial"/>
                <a:ea typeface="Arial"/>
                <a:cs typeface="Arial"/>
                <a:sym typeface="Arial"/>
              </a:rPr>
              <a:t>Text with Image</a:t>
            </a:r>
            <a:endParaRPr b="0" i="0" sz="2800" u="none" cap="none" strike="noStrike">
              <a:solidFill>
                <a:schemeClr val="lt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44"/>
          <p:cNvSpPr/>
          <p:nvPr/>
        </p:nvSpPr>
        <p:spPr>
          <a:xfrm>
            <a:off x="9098844" y="0"/>
            <a:ext cx="3093156"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81A2C"/>
              </a:solidFill>
              <a:latin typeface="Calibri"/>
              <a:ea typeface="Calibri"/>
              <a:cs typeface="Calibri"/>
              <a:sym typeface="Calibri"/>
            </a:endParaRPr>
          </a:p>
        </p:txBody>
      </p:sp>
      <p:sp>
        <p:nvSpPr>
          <p:cNvPr id="437" name="Google Shape;437;p44"/>
          <p:cNvSpPr txBox="1"/>
          <p:nvPr/>
        </p:nvSpPr>
        <p:spPr>
          <a:xfrm>
            <a:off x="916055" y="2561918"/>
            <a:ext cx="3679989" cy="2983149"/>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Clr>
                <a:srgbClr val="000000"/>
              </a:buClr>
              <a:buSzPts val="1600"/>
              <a:buFont typeface="Arial"/>
              <a:buNone/>
            </a:pPr>
            <a:r>
              <a:rPr b="1" i="0" lang="en-AU" sz="1600" u="none" cap="none" strike="noStrike">
                <a:solidFill>
                  <a:schemeClr val="dk1"/>
                </a:solidFill>
                <a:latin typeface="Arial"/>
                <a:ea typeface="Arial"/>
                <a:cs typeface="Arial"/>
                <a:sym typeface="Arial"/>
              </a:rPr>
              <a:t>Subheading level 1</a:t>
            </a:r>
            <a:endParaRPr b="1" i="0" sz="1600" u="none" cap="none" strike="noStrike">
              <a:solidFill>
                <a:schemeClr val="dk1"/>
              </a:solidFill>
              <a:latin typeface="Arial"/>
              <a:ea typeface="Arial"/>
              <a:cs typeface="Arial"/>
              <a:sym typeface="Arial"/>
            </a:endParaRPr>
          </a:p>
          <a:p>
            <a:pPr indent="0" lvl="0" marL="0" marR="0" rtl="0" algn="l">
              <a:lnSpc>
                <a:spcPct val="114000"/>
              </a:lnSpc>
              <a:spcBef>
                <a:spcPts val="600"/>
              </a:spcBef>
              <a:spcAft>
                <a:spcPts val="0"/>
              </a:spcAft>
              <a:buClr>
                <a:srgbClr val="000000"/>
              </a:buClr>
              <a:buSzPts val="1600"/>
              <a:buFont typeface="Arial"/>
              <a:buNone/>
            </a:pPr>
            <a:r>
              <a:rPr b="0" i="0" lang="en-AU" sz="1600" u="none" cap="none" strike="noStrike">
                <a:solidFill>
                  <a:srgbClr val="081A2C"/>
                </a:solidFill>
                <a:latin typeface="Arial"/>
                <a:ea typeface="Arial"/>
                <a:cs typeface="Arial"/>
                <a:sym typeface="Arial"/>
              </a:rPr>
              <a:t>Quisque blandit nibh ac justo tristique, vitae porttitor purus egestas. Curabitur elementum convallis tellus, eu tempus purus posuere quis. Mauris sed vehicula erat. Nulla fringilla diam quis vehicula varius. Ut in lacus a metus dignissim pellentesque. Pellentesque iaculis non erat sed fermentum.</a:t>
            </a:r>
            <a:endParaRPr b="0" i="0" sz="1600" u="none" cap="none" strike="noStrike">
              <a:solidFill>
                <a:srgbClr val="081A2C"/>
              </a:solidFill>
              <a:latin typeface="Arial"/>
              <a:ea typeface="Arial"/>
              <a:cs typeface="Arial"/>
              <a:sym typeface="Arial"/>
            </a:endParaRPr>
          </a:p>
          <a:p>
            <a:pPr indent="0" lvl="0" marL="0" marR="0" rtl="0" algn="l">
              <a:lnSpc>
                <a:spcPct val="114000"/>
              </a:lnSpc>
              <a:spcBef>
                <a:spcPts val="60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438" name="Google Shape;438;p44"/>
          <p:cNvSpPr txBox="1"/>
          <p:nvPr/>
        </p:nvSpPr>
        <p:spPr>
          <a:xfrm>
            <a:off x="916055" y="1846436"/>
            <a:ext cx="6096000" cy="583517"/>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Clr>
                <a:srgbClr val="000000"/>
              </a:buClr>
              <a:buSzPts val="2800"/>
              <a:buFont typeface="Arial"/>
              <a:buNone/>
            </a:pPr>
            <a:r>
              <a:rPr b="0" i="0" lang="en-AU" sz="2800" u="none" cap="none" strike="noStrike">
                <a:solidFill>
                  <a:schemeClr val="dk1"/>
                </a:solidFill>
                <a:latin typeface="Arial"/>
                <a:ea typeface="Arial"/>
                <a:cs typeface="Arial"/>
                <a:sym typeface="Arial"/>
              </a:rPr>
              <a:t>4 Image grid</a:t>
            </a:r>
            <a:endParaRPr b="0" i="0" sz="2800" u="none" cap="none" strike="noStrike">
              <a:solidFill>
                <a:schemeClr val="dk1"/>
              </a:solidFill>
              <a:latin typeface="Calibri"/>
              <a:ea typeface="Calibri"/>
              <a:cs typeface="Calibri"/>
              <a:sym typeface="Calibri"/>
            </a:endParaRPr>
          </a:p>
        </p:txBody>
      </p:sp>
      <p:sp>
        <p:nvSpPr>
          <p:cNvPr id="439" name="Google Shape;439;p44"/>
          <p:cNvSpPr/>
          <p:nvPr/>
        </p:nvSpPr>
        <p:spPr>
          <a:xfrm>
            <a:off x="5646096" y="3529920"/>
            <a:ext cx="2540001" cy="2540001"/>
          </a:xfrm>
          <a:prstGeom prst="rect">
            <a:avLst/>
          </a:prstGeom>
          <a:solidFill>
            <a:srgbClr val="DEEA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40" name="Google Shape;440;p44"/>
          <p:cNvSpPr/>
          <p:nvPr/>
        </p:nvSpPr>
        <p:spPr>
          <a:xfrm>
            <a:off x="8292516" y="3529919"/>
            <a:ext cx="2540001" cy="2540001"/>
          </a:xfrm>
          <a:prstGeom prst="rect">
            <a:avLst/>
          </a:prstGeom>
          <a:solidFill>
            <a:srgbClr val="DEEA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41" name="Google Shape;441;p44"/>
          <p:cNvSpPr/>
          <p:nvPr/>
        </p:nvSpPr>
        <p:spPr>
          <a:xfrm>
            <a:off x="5646923" y="857954"/>
            <a:ext cx="2540001" cy="2540001"/>
          </a:xfrm>
          <a:prstGeom prst="rect">
            <a:avLst/>
          </a:prstGeom>
          <a:solidFill>
            <a:srgbClr val="DEEA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42" name="Google Shape;442;p44"/>
          <p:cNvSpPr/>
          <p:nvPr/>
        </p:nvSpPr>
        <p:spPr>
          <a:xfrm>
            <a:off x="8292516" y="857953"/>
            <a:ext cx="2540001" cy="2540001"/>
          </a:xfrm>
          <a:prstGeom prst="rect">
            <a:avLst/>
          </a:prstGeom>
          <a:solidFill>
            <a:srgbClr val="DEEA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45"/>
          <p:cNvSpPr/>
          <p:nvPr/>
        </p:nvSpPr>
        <p:spPr>
          <a:xfrm>
            <a:off x="870899" y="0"/>
            <a:ext cx="7449012" cy="6858000"/>
          </a:xfrm>
          <a:prstGeom prst="rect">
            <a:avLst/>
          </a:prstGeom>
          <a:gradFill>
            <a:gsLst>
              <a:gs pos="0">
                <a:schemeClr val="accent1"/>
              </a:gs>
              <a:gs pos="47000">
                <a:schemeClr val="dk2"/>
              </a:gs>
              <a:gs pos="100000">
                <a:schemeClr val="dk1"/>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81A2C"/>
              </a:solidFill>
              <a:latin typeface="Calibri"/>
              <a:ea typeface="Calibri"/>
              <a:cs typeface="Calibri"/>
              <a:sym typeface="Calibri"/>
            </a:endParaRPr>
          </a:p>
        </p:txBody>
      </p:sp>
      <p:sp>
        <p:nvSpPr>
          <p:cNvPr id="448" name="Google Shape;448;p45"/>
          <p:cNvSpPr txBox="1"/>
          <p:nvPr/>
        </p:nvSpPr>
        <p:spPr>
          <a:xfrm>
            <a:off x="1920766" y="2608944"/>
            <a:ext cx="3679989" cy="2983149"/>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Clr>
                <a:srgbClr val="000000"/>
              </a:buClr>
              <a:buSzPts val="1600"/>
              <a:buFont typeface="Arial"/>
              <a:buNone/>
            </a:pPr>
            <a:r>
              <a:rPr b="1" i="0" lang="en-AU" sz="1600" u="none" cap="none" strike="noStrike">
                <a:solidFill>
                  <a:schemeClr val="lt1"/>
                </a:solidFill>
                <a:latin typeface="Arial"/>
                <a:ea typeface="Arial"/>
                <a:cs typeface="Arial"/>
                <a:sym typeface="Arial"/>
              </a:rPr>
              <a:t>Subheading level 1</a:t>
            </a:r>
            <a:endParaRPr b="1" i="0" sz="1600" u="none" cap="none" strike="noStrike">
              <a:solidFill>
                <a:schemeClr val="lt1"/>
              </a:solidFill>
              <a:latin typeface="Arial"/>
              <a:ea typeface="Arial"/>
              <a:cs typeface="Arial"/>
              <a:sym typeface="Arial"/>
            </a:endParaRPr>
          </a:p>
          <a:p>
            <a:pPr indent="0" lvl="0" marL="0" marR="0" rtl="0" algn="l">
              <a:lnSpc>
                <a:spcPct val="114000"/>
              </a:lnSpc>
              <a:spcBef>
                <a:spcPts val="600"/>
              </a:spcBef>
              <a:spcAft>
                <a:spcPts val="0"/>
              </a:spcAft>
              <a:buClr>
                <a:srgbClr val="000000"/>
              </a:buClr>
              <a:buSzPts val="1600"/>
              <a:buFont typeface="Arial"/>
              <a:buNone/>
            </a:pPr>
            <a:r>
              <a:rPr b="0" i="0" lang="en-AU" sz="1600" u="none" cap="none" strike="noStrike">
                <a:solidFill>
                  <a:schemeClr val="lt1"/>
                </a:solidFill>
                <a:latin typeface="Arial"/>
                <a:ea typeface="Arial"/>
                <a:cs typeface="Arial"/>
                <a:sym typeface="Arial"/>
              </a:rPr>
              <a:t>Quisque blandit nibh ac justo tristique, vitae porttitor purus egestas. Curabitur elementum convallis tellus, eu tempus purus posuere quis. Mauris sed vehicula erat. Nulla fringilla diam quis vehicula varius. Ut in lacus a metus dignissim pellentesque. Pellentesque iaculis non erat sed fermentum.</a:t>
            </a:r>
            <a:endParaRPr b="0" i="0" sz="1600" u="none" cap="none" strike="noStrike">
              <a:solidFill>
                <a:schemeClr val="lt1"/>
              </a:solidFill>
              <a:latin typeface="Arial"/>
              <a:ea typeface="Arial"/>
              <a:cs typeface="Arial"/>
              <a:sym typeface="Arial"/>
            </a:endParaRPr>
          </a:p>
          <a:p>
            <a:pPr indent="0" lvl="0" marL="0" marR="0" rtl="0" algn="l">
              <a:lnSpc>
                <a:spcPct val="114000"/>
              </a:lnSpc>
              <a:spcBef>
                <a:spcPts val="60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449" name="Google Shape;449;p45"/>
          <p:cNvSpPr txBox="1"/>
          <p:nvPr/>
        </p:nvSpPr>
        <p:spPr>
          <a:xfrm>
            <a:off x="1920766" y="1893462"/>
            <a:ext cx="6096000" cy="583517"/>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Clr>
                <a:srgbClr val="000000"/>
              </a:buClr>
              <a:buSzPts val="2800"/>
              <a:buFont typeface="Arial"/>
              <a:buNone/>
            </a:pPr>
            <a:r>
              <a:rPr b="0" i="0" lang="en-AU" sz="2800" u="none" cap="none" strike="noStrike">
                <a:solidFill>
                  <a:schemeClr val="lt1"/>
                </a:solidFill>
                <a:latin typeface="Arial"/>
                <a:ea typeface="Arial"/>
                <a:cs typeface="Arial"/>
                <a:sym typeface="Arial"/>
              </a:rPr>
              <a:t>Image and Text</a:t>
            </a:r>
            <a:endParaRPr b="0" i="0" sz="2800" u="none" cap="none" strike="noStrike">
              <a:solidFill>
                <a:schemeClr val="lt1"/>
              </a:solidFill>
              <a:latin typeface="Calibri"/>
              <a:ea typeface="Calibri"/>
              <a:cs typeface="Calibri"/>
              <a:sym typeface="Calibri"/>
            </a:endParaRPr>
          </a:p>
        </p:txBody>
      </p:sp>
      <p:sp>
        <p:nvSpPr>
          <p:cNvPr id="450" name="Google Shape;450;p45"/>
          <p:cNvSpPr/>
          <p:nvPr/>
        </p:nvSpPr>
        <p:spPr>
          <a:xfrm>
            <a:off x="6751579" y="1166817"/>
            <a:ext cx="4524366" cy="4524366"/>
          </a:xfrm>
          <a:prstGeom prst="rect">
            <a:avLst/>
          </a:prstGeom>
          <a:solidFill>
            <a:srgbClr val="DEEAED"/>
          </a:solidFill>
          <a:ln cap="flat" cmpd="sng" w="1270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46"/>
          <p:cNvSpPr/>
          <p:nvPr/>
        </p:nvSpPr>
        <p:spPr>
          <a:xfrm>
            <a:off x="0" y="0"/>
            <a:ext cx="4346222" cy="6858000"/>
          </a:xfrm>
          <a:prstGeom prst="rect">
            <a:avLst/>
          </a:prstGeom>
          <a:gradFill>
            <a:gsLst>
              <a:gs pos="0">
                <a:schemeClr val="accent1"/>
              </a:gs>
              <a:gs pos="47000">
                <a:schemeClr val="dk2"/>
              </a:gs>
              <a:gs pos="100000">
                <a:schemeClr val="dk1"/>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81A2C"/>
              </a:solidFill>
              <a:latin typeface="Calibri"/>
              <a:ea typeface="Calibri"/>
              <a:cs typeface="Calibri"/>
              <a:sym typeface="Calibri"/>
            </a:endParaRPr>
          </a:p>
        </p:txBody>
      </p:sp>
      <p:sp>
        <p:nvSpPr>
          <p:cNvPr id="456" name="Google Shape;456;p46"/>
          <p:cNvSpPr/>
          <p:nvPr/>
        </p:nvSpPr>
        <p:spPr>
          <a:xfrm>
            <a:off x="1498577" y="1265907"/>
            <a:ext cx="4524366" cy="452436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57" name="Google Shape;457;p46"/>
          <p:cNvSpPr txBox="1"/>
          <p:nvPr/>
        </p:nvSpPr>
        <p:spPr>
          <a:xfrm>
            <a:off x="1920766" y="2608944"/>
            <a:ext cx="3679989" cy="2983149"/>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Clr>
                <a:srgbClr val="000000"/>
              </a:buClr>
              <a:buSzPts val="1600"/>
              <a:buFont typeface="Arial"/>
              <a:buNone/>
            </a:pPr>
            <a:r>
              <a:rPr b="1" i="0" lang="en-AU" sz="1600" u="none" cap="none" strike="noStrike">
                <a:solidFill>
                  <a:schemeClr val="dk1"/>
                </a:solidFill>
                <a:latin typeface="Arial"/>
                <a:ea typeface="Arial"/>
                <a:cs typeface="Arial"/>
                <a:sym typeface="Arial"/>
              </a:rPr>
              <a:t>Subheading level 1</a:t>
            </a:r>
            <a:endParaRPr b="1" i="0" sz="1600" u="none" cap="none" strike="noStrike">
              <a:solidFill>
                <a:schemeClr val="dk1"/>
              </a:solidFill>
              <a:latin typeface="Arial"/>
              <a:ea typeface="Arial"/>
              <a:cs typeface="Arial"/>
              <a:sym typeface="Arial"/>
            </a:endParaRPr>
          </a:p>
          <a:p>
            <a:pPr indent="0" lvl="0" marL="0" marR="0" rtl="0" algn="l">
              <a:lnSpc>
                <a:spcPct val="114000"/>
              </a:lnSpc>
              <a:spcBef>
                <a:spcPts val="600"/>
              </a:spcBef>
              <a:spcAft>
                <a:spcPts val="0"/>
              </a:spcAft>
              <a:buClr>
                <a:srgbClr val="000000"/>
              </a:buClr>
              <a:buSzPts val="1600"/>
              <a:buFont typeface="Arial"/>
              <a:buNone/>
            </a:pPr>
            <a:r>
              <a:rPr b="0" i="0" lang="en-AU" sz="1600" u="none" cap="none" strike="noStrike">
                <a:solidFill>
                  <a:schemeClr val="dk1"/>
                </a:solidFill>
                <a:latin typeface="Arial"/>
                <a:ea typeface="Arial"/>
                <a:cs typeface="Arial"/>
                <a:sym typeface="Arial"/>
              </a:rPr>
              <a:t>Quisque blandit nibh ac justo tristique, vitae porttitor purus egestas. Curabitur elementum convallis tellus, eu tempus purus posuere quis. Mauris sed vehicula erat. Nulla fringilla diam quis vehicula varius. Ut in lacus a metus dignissim pellentesque. Pellentesque iaculis non erat sed fermentum.</a:t>
            </a:r>
            <a:endParaRPr b="0" i="0" sz="1600" u="none" cap="none" strike="noStrike">
              <a:solidFill>
                <a:schemeClr val="dk1"/>
              </a:solidFill>
              <a:latin typeface="Arial"/>
              <a:ea typeface="Arial"/>
              <a:cs typeface="Arial"/>
              <a:sym typeface="Arial"/>
            </a:endParaRPr>
          </a:p>
          <a:p>
            <a:pPr indent="0" lvl="0" marL="0" marR="0" rtl="0" algn="l">
              <a:lnSpc>
                <a:spcPct val="114000"/>
              </a:lnSpc>
              <a:spcBef>
                <a:spcPts val="60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458" name="Google Shape;458;p46"/>
          <p:cNvSpPr txBox="1"/>
          <p:nvPr/>
        </p:nvSpPr>
        <p:spPr>
          <a:xfrm>
            <a:off x="1920766" y="1893462"/>
            <a:ext cx="6096000" cy="583517"/>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Clr>
                <a:srgbClr val="000000"/>
              </a:buClr>
              <a:buSzPts val="2800"/>
              <a:buFont typeface="Arial"/>
              <a:buNone/>
            </a:pPr>
            <a:r>
              <a:rPr b="0" i="0" lang="en-AU" sz="2800" u="none" cap="none" strike="noStrike">
                <a:solidFill>
                  <a:schemeClr val="dk1"/>
                </a:solidFill>
                <a:latin typeface="Arial"/>
                <a:ea typeface="Arial"/>
                <a:cs typeface="Arial"/>
                <a:sym typeface="Arial"/>
              </a:rPr>
              <a:t>2 column grid</a:t>
            </a:r>
            <a:endParaRPr b="0" i="0" sz="2800" u="none" cap="none" strike="noStrike">
              <a:solidFill>
                <a:schemeClr val="dk1"/>
              </a:solidFill>
              <a:latin typeface="Arial"/>
              <a:ea typeface="Arial"/>
              <a:cs typeface="Arial"/>
              <a:sym typeface="Arial"/>
            </a:endParaRPr>
          </a:p>
        </p:txBody>
      </p:sp>
      <p:sp>
        <p:nvSpPr>
          <p:cNvPr id="459" name="Google Shape;459;p46"/>
          <p:cNvSpPr txBox="1"/>
          <p:nvPr/>
        </p:nvSpPr>
        <p:spPr>
          <a:xfrm>
            <a:off x="6254129" y="2055973"/>
            <a:ext cx="4312272" cy="3424102"/>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Clr>
                <a:srgbClr val="000000"/>
              </a:buClr>
              <a:buSzPts val="1200"/>
              <a:buFont typeface="Arial"/>
              <a:buNone/>
            </a:pPr>
            <a:r>
              <a:rPr b="1" i="0" lang="en-AU" sz="1200" u="none" cap="none" strike="noStrike">
                <a:solidFill>
                  <a:schemeClr val="dk2"/>
                </a:solidFill>
                <a:latin typeface="Arial"/>
                <a:ea typeface="Arial"/>
                <a:cs typeface="Arial"/>
                <a:sym typeface="Arial"/>
              </a:rPr>
              <a:t>Subheading level 1</a:t>
            </a:r>
            <a:endParaRPr b="1" i="0" sz="1200" u="none" cap="none" strike="noStrike">
              <a:solidFill>
                <a:srgbClr val="000000"/>
              </a:solidFill>
              <a:latin typeface="Arial"/>
              <a:ea typeface="Arial"/>
              <a:cs typeface="Arial"/>
              <a:sym typeface="Arial"/>
            </a:endParaRPr>
          </a:p>
          <a:p>
            <a:pPr indent="-314325" lvl="0" marL="314325" marR="0" rtl="0" algn="l">
              <a:lnSpc>
                <a:spcPct val="114000"/>
              </a:lnSpc>
              <a:spcBef>
                <a:spcPts val="600"/>
              </a:spcBef>
              <a:spcAft>
                <a:spcPts val="0"/>
              </a:spcAft>
              <a:buClr>
                <a:schemeClr val="dk2"/>
              </a:buClr>
              <a:buSzPts val="1440"/>
              <a:buFont typeface="Arial"/>
              <a:buChar char="•"/>
            </a:pPr>
            <a:r>
              <a:rPr b="0" i="0" lang="en-AU" sz="1200" u="none" cap="none" strike="noStrike">
                <a:solidFill>
                  <a:srgbClr val="000000"/>
                </a:solidFill>
                <a:latin typeface="Arial"/>
                <a:ea typeface="Arial"/>
                <a:cs typeface="Arial"/>
                <a:sym typeface="Arial"/>
              </a:rPr>
              <a:t>Quisque blandit nibh ac justo tristique, vitae porttitor purus egestas. Curabitur elementum convallis tellus, eu tempus purus posuere quis.</a:t>
            </a:r>
            <a:endParaRPr/>
          </a:p>
          <a:p>
            <a:pPr indent="-314325" lvl="0" marL="314325" marR="0" rtl="0" algn="l">
              <a:lnSpc>
                <a:spcPct val="114000"/>
              </a:lnSpc>
              <a:spcBef>
                <a:spcPts val="600"/>
              </a:spcBef>
              <a:spcAft>
                <a:spcPts val="0"/>
              </a:spcAft>
              <a:buClr>
                <a:schemeClr val="dk2"/>
              </a:buClr>
              <a:buSzPts val="1440"/>
              <a:buFont typeface="Arial"/>
              <a:buChar char="•"/>
            </a:pPr>
            <a:r>
              <a:rPr b="0" i="0" lang="en-AU" sz="1200" u="none" cap="none" strike="noStrike">
                <a:solidFill>
                  <a:srgbClr val="000000"/>
                </a:solidFill>
                <a:latin typeface="Arial"/>
                <a:ea typeface="Arial"/>
                <a:cs typeface="Arial"/>
                <a:sym typeface="Arial"/>
              </a:rPr>
              <a:t>Mauris sed vehicula erat. Nulla fringilla diam quis vehicula varius. Ut in lacus a metus dignissim pellentesque. Pellentesque iaculis non erat sed fermentum.</a:t>
            </a:r>
            <a:endParaRPr b="0" i="0" sz="1400" u="none" cap="none" strike="noStrike">
              <a:solidFill>
                <a:srgbClr val="000000"/>
              </a:solidFill>
              <a:latin typeface="Arial"/>
              <a:ea typeface="Arial"/>
              <a:cs typeface="Arial"/>
              <a:sym typeface="Arial"/>
            </a:endParaRPr>
          </a:p>
          <a:p>
            <a:pPr indent="-314325" lvl="0" marL="314325" marR="0" rtl="0" algn="l">
              <a:lnSpc>
                <a:spcPct val="114000"/>
              </a:lnSpc>
              <a:spcBef>
                <a:spcPts val="600"/>
              </a:spcBef>
              <a:spcAft>
                <a:spcPts val="0"/>
              </a:spcAft>
              <a:buClr>
                <a:schemeClr val="dk2"/>
              </a:buClr>
              <a:buSzPts val="1440"/>
              <a:buFont typeface="Arial"/>
              <a:buChar char="•"/>
            </a:pPr>
            <a:r>
              <a:rPr b="0" i="0" lang="en-AU" sz="1200" u="none" cap="none" strike="noStrike">
                <a:solidFill>
                  <a:srgbClr val="000000"/>
                </a:solidFill>
                <a:latin typeface="Arial"/>
                <a:ea typeface="Arial"/>
                <a:cs typeface="Arial"/>
                <a:sym typeface="Arial"/>
              </a:rPr>
              <a:t>Pellentesque felis purus, pharetra ut commodo sed, accumsan vitae lacus. Curabitur at varius elit. </a:t>
            </a:r>
            <a:endParaRPr/>
          </a:p>
          <a:p>
            <a:pPr indent="-314325" lvl="0" marL="314325" marR="0" rtl="0" algn="l">
              <a:lnSpc>
                <a:spcPct val="114000"/>
              </a:lnSpc>
              <a:spcBef>
                <a:spcPts val="600"/>
              </a:spcBef>
              <a:spcAft>
                <a:spcPts val="0"/>
              </a:spcAft>
              <a:buClr>
                <a:schemeClr val="dk2"/>
              </a:buClr>
              <a:buSzPts val="1440"/>
              <a:buFont typeface="Arial"/>
              <a:buChar char="•"/>
            </a:pPr>
            <a:r>
              <a:rPr b="0" i="0" lang="en-AU" sz="1200" u="none" cap="none" strike="noStrike">
                <a:solidFill>
                  <a:srgbClr val="000000"/>
                </a:solidFill>
                <a:latin typeface="Arial"/>
                <a:ea typeface="Arial"/>
                <a:cs typeface="Arial"/>
                <a:sym typeface="Arial"/>
              </a:rPr>
              <a:t>Donec vel odio a ex tempor tempor luctus at diam. Duis efficitur eros vel luctus efficitur. </a:t>
            </a:r>
            <a:endParaRPr/>
          </a:p>
          <a:p>
            <a:pPr indent="-314325" lvl="0" marL="314325" marR="0" rtl="0" algn="l">
              <a:lnSpc>
                <a:spcPct val="114000"/>
              </a:lnSpc>
              <a:spcBef>
                <a:spcPts val="600"/>
              </a:spcBef>
              <a:spcAft>
                <a:spcPts val="0"/>
              </a:spcAft>
              <a:buClr>
                <a:schemeClr val="dk2"/>
              </a:buClr>
              <a:buSzPts val="1440"/>
              <a:buFont typeface="Arial"/>
              <a:buChar char="•"/>
            </a:pPr>
            <a:r>
              <a:rPr b="0" i="0" lang="en-AU" sz="1200" u="none" cap="none" strike="noStrike">
                <a:solidFill>
                  <a:srgbClr val="000000"/>
                </a:solidFill>
                <a:latin typeface="Arial"/>
                <a:ea typeface="Arial"/>
                <a:cs typeface="Arial"/>
                <a:sym typeface="Arial"/>
              </a:rPr>
              <a:t>In facilisis erat et pharetra semper. Nulla facilisi. Morbi eu malesuada urna. </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1"/>
            </a:gs>
            <a:gs pos="47000">
              <a:schemeClr val="dk2"/>
            </a:gs>
            <a:gs pos="100000">
              <a:schemeClr val="dk1"/>
            </a:gs>
          </a:gsLst>
          <a:path path="circle">
            <a:fillToRect b="100%" r="100%"/>
          </a:path>
          <a:tileRect l="-100%" t="-100%"/>
        </a:gradFill>
      </p:bgPr>
    </p:bg>
    <p:spTree>
      <p:nvGrpSpPr>
        <p:cNvPr id="60" name="Shape 60"/>
        <p:cNvGrpSpPr/>
        <p:nvPr/>
      </p:nvGrpSpPr>
      <p:grpSpPr>
        <a:xfrm>
          <a:off x="0" y="0"/>
          <a:ext cx="0" cy="0"/>
          <a:chOff x="0" y="0"/>
          <a:chExt cx="0" cy="0"/>
        </a:xfrm>
      </p:grpSpPr>
      <p:sp>
        <p:nvSpPr>
          <p:cNvPr id="61" name="Google Shape;61;p4"/>
          <p:cNvSpPr/>
          <p:nvPr/>
        </p:nvSpPr>
        <p:spPr>
          <a:xfrm>
            <a:off x="0" y="5612525"/>
            <a:ext cx="12192000" cy="124547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62" name="Google Shape;62;p4"/>
          <p:cNvGrpSpPr/>
          <p:nvPr/>
        </p:nvGrpSpPr>
        <p:grpSpPr>
          <a:xfrm>
            <a:off x="546211" y="5866208"/>
            <a:ext cx="11062992" cy="884248"/>
            <a:chOff x="546211" y="5866208"/>
            <a:chExt cx="11062992" cy="884248"/>
          </a:xfrm>
        </p:grpSpPr>
        <p:pic>
          <p:nvPicPr>
            <p:cNvPr descr="A picture containing star, night sky&#10;&#10;Description automatically generated" id="63" name="Google Shape;63;p4"/>
            <p:cNvPicPr preferRelativeResize="0"/>
            <p:nvPr/>
          </p:nvPicPr>
          <p:blipFill rotWithShape="1">
            <a:blip r:embed="rId3">
              <a:alphaModFix/>
            </a:blip>
            <a:srcRect b="0" l="0" r="0" t="0"/>
            <a:stretch/>
          </p:blipFill>
          <p:spPr>
            <a:xfrm>
              <a:off x="546211" y="5969354"/>
              <a:ext cx="2015757" cy="547325"/>
            </a:xfrm>
            <a:prstGeom prst="rect">
              <a:avLst/>
            </a:prstGeom>
            <a:noFill/>
            <a:ln>
              <a:noFill/>
            </a:ln>
          </p:spPr>
        </p:pic>
        <p:pic>
          <p:nvPicPr>
            <p:cNvPr id="64" name="Google Shape;64;p4"/>
            <p:cNvPicPr preferRelativeResize="0"/>
            <p:nvPr/>
          </p:nvPicPr>
          <p:blipFill rotWithShape="1">
            <a:blip r:embed="rId4">
              <a:alphaModFix/>
            </a:blip>
            <a:srcRect b="0" l="0" r="0" t="0"/>
            <a:stretch/>
          </p:blipFill>
          <p:spPr>
            <a:xfrm>
              <a:off x="3467618" y="6081349"/>
              <a:ext cx="1073901" cy="453967"/>
            </a:xfrm>
            <a:prstGeom prst="rect">
              <a:avLst/>
            </a:prstGeom>
            <a:noFill/>
            <a:ln>
              <a:noFill/>
            </a:ln>
          </p:spPr>
        </p:pic>
        <p:pic>
          <p:nvPicPr>
            <p:cNvPr descr="Logo, company name&#10;&#10;Description automatically generated" id="65" name="Google Shape;65;p4"/>
            <p:cNvPicPr preferRelativeResize="0"/>
            <p:nvPr/>
          </p:nvPicPr>
          <p:blipFill rotWithShape="1">
            <a:blip r:embed="rId5">
              <a:alphaModFix/>
            </a:blip>
            <a:srcRect b="0" l="0" r="0" t="0"/>
            <a:stretch/>
          </p:blipFill>
          <p:spPr>
            <a:xfrm>
              <a:off x="4742594" y="5997281"/>
              <a:ext cx="1444772" cy="622102"/>
            </a:xfrm>
            <a:prstGeom prst="rect">
              <a:avLst/>
            </a:prstGeom>
            <a:noFill/>
            <a:ln>
              <a:noFill/>
            </a:ln>
          </p:spPr>
        </p:pic>
        <p:pic>
          <p:nvPicPr>
            <p:cNvPr descr="Text&#10;&#10;Description automatically generated" id="66" name="Google Shape;66;p4"/>
            <p:cNvPicPr preferRelativeResize="0"/>
            <p:nvPr/>
          </p:nvPicPr>
          <p:blipFill rotWithShape="1">
            <a:blip r:embed="rId6">
              <a:alphaModFix/>
            </a:blip>
            <a:srcRect b="0" l="0" r="0" t="0"/>
            <a:stretch/>
          </p:blipFill>
          <p:spPr>
            <a:xfrm>
              <a:off x="6397357" y="6089952"/>
              <a:ext cx="1532300" cy="436760"/>
            </a:xfrm>
            <a:prstGeom prst="rect">
              <a:avLst/>
            </a:prstGeom>
            <a:noFill/>
            <a:ln>
              <a:noFill/>
            </a:ln>
          </p:spPr>
        </p:pic>
        <p:pic>
          <p:nvPicPr>
            <p:cNvPr descr="Text&#10;&#10;Description automatically generated" id="67" name="Google Shape;67;p4"/>
            <p:cNvPicPr preferRelativeResize="0"/>
            <p:nvPr/>
          </p:nvPicPr>
          <p:blipFill rotWithShape="1">
            <a:blip r:embed="rId7">
              <a:alphaModFix/>
            </a:blip>
            <a:srcRect b="0" l="0" r="0" t="0"/>
            <a:stretch/>
          </p:blipFill>
          <p:spPr>
            <a:xfrm>
              <a:off x="8150373" y="5866208"/>
              <a:ext cx="1601471" cy="884248"/>
            </a:xfrm>
            <a:prstGeom prst="rect">
              <a:avLst/>
            </a:prstGeom>
            <a:noFill/>
            <a:ln>
              <a:noFill/>
            </a:ln>
          </p:spPr>
        </p:pic>
        <p:pic>
          <p:nvPicPr>
            <p:cNvPr descr="Text&#10;&#10;Description automatically generated" id="68" name="Google Shape;68;p4"/>
            <p:cNvPicPr preferRelativeResize="0"/>
            <p:nvPr/>
          </p:nvPicPr>
          <p:blipFill rotWithShape="1">
            <a:blip r:embed="rId8">
              <a:alphaModFix/>
            </a:blip>
            <a:srcRect b="0" l="0" r="0" t="0"/>
            <a:stretch/>
          </p:blipFill>
          <p:spPr>
            <a:xfrm>
              <a:off x="10067220" y="6148724"/>
              <a:ext cx="1541983" cy="319217"/>
            </a:xfrm>
            <a:prstGeom prst="rect">
              <a:avLst/>
            </a:prstGeom>
            <a:noFill/>
            <a:ln>
              <a:noFill/>
            </a:ln>
          </p:spPr>
        </p:pic>
      </p:grpSp>
      <p:pic>
        <p:nvPicPr>
          <p:cNvPr id="69" name="Google Shape;69;p4"/>
          <p:cNvPicPr preferRelativeResize="0"/>
          <p:nvPr/>
        </p:nvPicPr>
        <p:blipFill rotWithShape="1">
          <a:blip r:embed="rId9">
            <a:alphaModFix/>
          </a:blip>
          <a:srcRect b="0" l="0" r="0" t="0"/>
          <a:stretch/>
        </p:blipFill>
        <p:spPr>
          <a:xfrm>
            <a:off x="7363399" y="812432"/>
            <a:ext cx="4038600" cy="812800"/>
          </a:xfrm>
          <a:prstGeom prst="rect">
            <a:avLst/>
          </a:prstGeom>
          <a:noFill/>
          <a:ln>
            <a:noFill/>
          </a:ln>
        </p:spPr>
      </p:pic>
      <p:sp>
        <p:nvSpPr>
          <p:cNvPr id="70" name="Google Shape;70;p4"/>
          <p:cNvSpPr txBox="1"/>
          <p:nvPr/>
        </p:nvSpPr>
        <p:spPr>
          <a:xfrm>
            <a:off x="599090" y="646386"/>
            <a:ext cx="8576400" cy="144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AU" sz="4400" u="none" cap="none" strike="noStrike">
                <a:solidFill>
                  <a:schemeClr val="lt1"/>
                </a:solidFill>
                <a:latin typeface="Arial"/>
                <a:ea typeface="Arial"/>
                <a:cs typeface="Arial"/>
                <a:sym typeface="Arial"/>
              </a:rPr>
              <a:t>Presentation Title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400"/>
              <a:buFont typeface="Arial"/>
              <a:buNone/>
            </a:pPr>
            <a:r>
              <a:rPr b="0" i="0" lang="en-AU" sz="4400" u="none" cap="none" strike="noStrike">
                <a:solidFill>
                  <a:schemeClr val="lt1"/>
                </a:solidFill>
                <a:latin typeface="Arial"/>
                <a:ea typeface="Arial"/>
                <a:cs typeface="Arial"/>
                <a:sym typeface="Arial"/>
              </a:rPr>
              <a:t>Second line</a:t>
            </a:r>
            <a:endParaRPr b="0" i="0" sz="1400" u="none" cap="none" strike="noStrike">
              <a:solidFill>
                <a:srgbClr val="000000"/>
              </a:solidFill>
              <a:latin typeface="Arial"/>
              <a:ea typeface="Arial"/>
              <a:cs typeface="Arial"/>
              <a:sym typeface="Arial"/>
            </a:endParaRPr>
          </a:p>
        </p:txBody>
      </p:sp>
      <p:sp>
        <p:nvSpPr>
          <p:cNvPr id="71" name="Google Shape;71;p4"/>
          <p:cNvSpPr txBox="1"/>
          <p:nvPr/>
        </p:nvSpPr>
        <p:spPr>
          <a:xfrm>
            <a:off x="608927" y="2293026"/>
            <a:ext cx="857644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AU" sz="1800" u="none" cap="none" strike="noStrike">
                <a:solidFill>
                  <a:schemeClr val="lt1"/>
                </a:solidFill>
                <a:latin typeface="Arial"/>
                <a:ea typeface="Arial"/>
                <a:cs typeface="Arial"/>
                <a:sym typeface="Arial"/>
              </a:rPr>
              <a:t>Authors/presenters</a:t>
            </a:r>
            <a:endParaRPr b="0" i="0" sz="1400" u="none" cap="none" strike="noStrike">
              <a:solidFill>
                <a:srgbClr val="000000"/>
              </a:solidFill>
              <a:latin typeface="Arial"/>
              <a:ea typeface="Arial"/>
              <a:cs typeface="Arial"/>
              <a:sym typeface="Arial"/>
            </a:endParaRPr>
          </a:p>
        </p:txBody>
      </p:sp>
      <p:sp>
        <p:nvSpPr>
          <p:cNvPr id="72" name="Google Shape;72;p4"/>
          <p:cNvSpPr/>
          <p:nvPr/>
        </p:nvSpPr>
        <p:spPr>
          <a:xfrm>
            <a:off x="0" y="3047114"/>
            <a:ext cx="12191998" cy="2580476"/>
          </a:xfrm>
          <a:prstGeom prst="round1Rect">
            <a:avLst>
              <a:gd fmla="val 50000" name="adj"/>
            </a:avLst>
          </a:prstGeom>
          <a:blipFill rotWithShape="1">
            <a:blip r:embed="rId10">
              <a:alphaModFix/>
            </a:blip>
            <a:stretch>
              <a:fillRect b="-41800" l="-154" r="0" t="-499307"/>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47"/>
          <p:cNvSpPr/>
          <p:nvPr/>
        </p:nvSpPr>
        <p:spPr>
          <a:xfrm>
            <a:off x="695324" y="2608944"/>
            <a:ext cx="5242631" cy="3591831"/>
          </a:xfrm>
          <a:prstGeom prst="rect">
            <a:avLst/>
          </a:prstGeom>
          <a:gradFill>
            <a:gsLst>
              <a:gs pos="0">
                <a:schemeClr val="accent1"/>
              </a:gs>
              <a:gs pos="47000">
                <a:schemeClr val="dk2"/>
              </a:gs>
              <a:gs pos="100000">
                <a:schemeClr val="dk1"/>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81A2C"/>
              </a:solidFill>
              <a:latin typeface="Calibri"/>
              <a:ea typeface="Calibri"/>
              <a:cs typeface="Calibri"/>
              <a:sym typeface="Calibri"/>
            </a:endParaRPr>
          </a:p>
        </p:txBody>
      </p:sp>
      <p:sp>
        <p:nvSpPr>
          <p:cNvPr id="465" name="Google Shape;465;p47"/>
          <p:cNvSpPr txBox="1"/>
          <p:nvPr/>
        </p:nvSpPr>
        <p:spPr>
          <a:xfrm>
            <a:off x="1324928" y="3070471"/>
            <a:ext cx="3983422" cy="3130304"/>
          </a:xfrm>
          <a:prstGeom prst="rect">
            <a:avLst/>
          </a:prstGeom>
          <a:noFill/>
          <a:ln>
            <a:noFill/>
          </a:ln>
        </p:spPr>
        <p:txBody>
          <a:bodyPr anchorCtr="0" anchor="t" bIns="45700" lIns="91425" spcFirstLastPara="1" rIns="91425" wrap="square" tIns="45700">
            <a:spAutoFit/>
          </a:bodyPr>
          <a:lstStyle/>
          <a:p>
            <a:pPr indent="0" lvl="0" marL="0" marR="0" rtl="0" algn="ctr">
              <a:lnSpc>
                <a:spcPct val="114000"/>
              </a:lnSpc>
              <a:spcBef>
                <a:spcPts val="0"/>
              </a:spcBef>
              <a:spcAft>
                <a:spcPts val="0"/>
              </a:spcAft>
              <a:buClr>
                <a:srgbClr val="000000"/>
              </a:buClr>
              <a:buSzPts val="1600"/>
              <a:buFont typeface="Arial"/>
              <a:buNone/>
            </a:pPr>
            <a:r>
              <a:rPr b="1" i="0" lang="en-AU" sz="1600" u="none" cap="none" strike="noStrike">
                <a:solidFill>
                  <a:schemeClr val="lt1"/>
                </a:solidFill>
                <a:latin typeface="Arial"/>
                <a:ea typeface="Arial"/>
                <a:cs typeface="Arial"/>
                <a:sym typeface="Arial"/>
              </a:rPr>
              <a:t>Subheading level 1</a:t>
            </a:r>
            <a:endParaRPr b="1" i="0" sz="1600" u="none" cap="none" strike="noStrike">
              <a:solidFill>
                <a:schemeClr val="lt1"/>
              </a:solidFill>
              <a:latin typeface="Arial"/>
              <a:ea typeface="Arial"/>
              <a:cs typeface="Arial"/>
              <a:sym typeface="Arial"/>
            </a:endParaRPr>
          </a:p>
          <a:p>
            <a:pPr indent="0" lvl="0" marL="0" marR="0" rtl="0" algn="ctr">
              <a:lnSpc>
                <a:spcPct val="114000"/>
              </a:lnSpc>
              <a:spcBef>
                <a:spcPts val="600"/>
              </a:spcBef>
              <a:spcAft>
                <a:spcPts val="0"/>
              </a:spcAft>
              <a:buClr>
                <a:srgbClr val="000000"/>
              </a:buClr>
              <a:buSzPts val="1600"/>
              <a:buFont typeface="Arial"/>
              <a:buNone/>
            </a:pPr>
            <a:r>
              <a:rPr b="0" i="0" lang="en-AU" sz="1600" u="none" cap="none" strike="noStrike">
                <a:solidFill>
                  <a:schemeClr val="lt1"/>
                </a:solidFill>
                <a:latin typeface="Arial"/>
                <a:ea typeface="Arial"/>
                <a:cs typeface="Arial"/>
                <a:sym typeface="Arial"/>
              </a:rPr>
              <a:t>Quisque blandit nibh ac justo tristique, vitae porttitor purus egestas. Curabitur elementum convallis tellus, eu tempus purus posuere quis.</a:t>
            </a:r>
            <a:endParaRPr/>
          </a:p>
          <a:p>
            <a:pPr indent="0" lvl="0" marL="0" marR="0" rtl="0" algn="ctr">
              <a:lnSpc>
                <a:spcPct val="114000"/>
              </a:lnSpc>
              <a:spcBef>
                <a:spcPts val="600"/>
              </a:spcBef>
              <a:spcAft>
                <a:spcPts val="0"/>
              </a:spcAft>
              <a:buNone/>
            </a:pPr>
            <a:r>
              <a:rPr b="0" i="0" lang="en-AU" sz="1600" u="none" cap="none" strike="noStrike">
                <a:solidFill>
                  <a:schemeClr val="lt1"/>
                </a:solidFill>
                <a:latin typeface="Arial"/>
                <a:ea typeface="Arial"/>
                <a:cs typeface="Arial"/>
                <a:sym typeface="Arial"/>
              </a:rPr>
              <a:t>Nulla fringilla diam quis vehicula varius. Ut in lacus a metus dignissim pellentesque. Pellentesque iaculis non erat sed fermentum.</a:t>
            </a:r>
            <a:endParaRPr b="0" i="0" sz="1600" u="none" cap="none" strike="noStrike">
              <a:solidFill>
                <a:schemeClr val="lt1"/>
              </a:solidFill>
              <a:latin typeface="Arial"/>
              <a:ea typeface="Arial"/>
              <a:cs typeface="Arial"/>
              <a:sym typeface="Arial"/>
            </a:endParaRPr>
          </a:p>
          <a:p>
            <a:pPr indent="0" lvl="0" marL="0" marR="0" rtl="0" algn="ctr">
              <a:lnSpc>
                <a:spcPct val="114000"/>
              </a:lnSpc>
              <a:spcBef>
                <a:spcPts val="600"/>
              </a:spcBef>
              <a:spcAft>
                <a:spcPts val="0"/>
              </a:spcAft>
              <a:buClr>
                <a:srgbClr val="000000"/>
              </a:buClr>
              <a:buSzPts val="1600"/>
              <a:buFont typeface="Arial"/>
              <a:buNone/>
            </a:pPr>
            <a:r>
              <a:rPr b="0" i="0" lang="en-AU" sz="1600" u="none" cap="none" strike="noStrike">
                <a:solidFill>
                  <a:schemeClr val="lt1"/>
                </a:solidFill>
                <a:latin typeface="Arial"/>
                <a:ea typeface="Arial"/>
                <a:cs typeface="Arial"/>
                <a:sym typeface="Arial"/>
              </a:rPr>
              <a:t> </a:t>
            </a:r>
            <a:endParaRPr b="0" i="0" sz="1200" u="none" cap="none" strike="noStrike">
              <a:solidFill>
                <a:schemeClr val="lt1"/>
              </a:solidFill>
              <a:latin typeface="Arial"/>
              <a:ea typeface="Arial"/>
              <a:cs typeface="Arial"/>
              <a:sym typeface="Arial"/>
            </a:endParaRPr>
          </a:p>
        </p:txBody>
      </p:sp>
      <p:sp>
        <p:nvSpPr>
          <p:cNvPr id="466" name="Google Shape;466;p47"/>
          <p:cNvSpPr txBox="1"/>
          <p:nvPr/>
        </p:nvSpPr>
        <p:spPr>
          <a:xfrm>
            <a:off x="695324" y="589939"/>
            <a:ext cx="6096000" cy="583517"/>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Clr>
                <a:srgbClr val="000000"/>
              </a:buClr>
              <a:buSzPts val="2800"/>
              <a:buFont typeface="Arial"/>
              <a:buNone/>
            </a:pPr>
            <a:r>
              <a:rPr b="0" i="0" lang="en-AU" sz="2800" u="none" cap="none" strike="noStrike">
                <a:solidFill>
                  <a:schemeClr val="dk1"/>
                </a:solidFill>
                <a:latin typeface="Arial"/>
                <a:ea typeface="Arial"/>
                <a:cs typeface="Arial"/>
                <a:sym typeface="Arial"/>
              </a:rPr>
              <a:t>2 Categories</a:t>
            </a:r>
            <a:endParaRPr b="0" i="0" sz="2800" u="none" cap="none" strike="noStrike">
              <a:solidFill>
                <a:schemeClr val="dk1"/>
              </a:solidFill>
              <a:latin typeface="Calibri"/>
              <a:ea typeface="Calibri"/>
              <a:cs typeface="Calibri"/>
              <a:sym typeface="Calibri"/>
            </a:endParaRPr>
          </a:p>
        </p:txBody>
      </p:sp>
      <p:sp>
        <p:nvSpPr>
          <p:cNvPr id="467" name="Google Shape;467;p47"/>
          <p:cNvSpPr/>
          <p:nvPr/>
        </p:nvSpPr>
        <p:spPr>
          <a:xfrm>
            <a:off x="6344356" y="2608944"/>
            <a:ext cx="5159022" cy="3591831"/>
          </a:xfrm>
          <a:prstGeom prst="rect">
            <a:avLst/>
          </a:prstGeom>
          <a:gradFill>
            <a:gsLst>
              <a:gs pos="0">
                <a:schemeClr val="accent1"/>
              </a:gs>
              <a:gs pos="47000">
                <a:schemeClr val="dk2"/>
              </a:gs>
              <a:gs pos="100000">
                <a:schemeClr val="dk1"/>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81A2C"/>
              </a:solidFill>
              <a:latin typeface="Calibri"/>
              <a:ea typeface="Calibri"/>
              <a:cs typeface="Calibri"/>
              <a:sym typeface="Calibri"/>
            </a:endParaRPr>
          </a:p>
        </p:txBody>
      </p:sp>
      <p:sp>
        <p:nvSpPr>
          <p:cNvPr id="468" name="Google Shape;468;p47"/>
          <p:cNvSpPr txBox="1"/>
          <p:nvPr/>
        </p:nvSpPr>
        <p:spPr>
          <a:xfrm>
            <a:off x="695324" y="1353881"/>
            <a:ext cx="9735608" cy="808555"/>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Quisque blandit nibh ac justo tristique, vitae porttitor purus egestas. Curabitur elementum convallis tellus, eu tempus purus posuere quis. Mauris sed vehicula erat. Nulla fringilla diam quis vehicula varius. Ut in lacus a metus dignissim pellentesque Nulla fringilla diam quis vehicula varius. Ut in lacus a metus dignissim pellentesque</a:t>
            </a:r>
            <a:endParaRPr b="0" i="0" sz="1400" u="none" cap="none" strike="noStrike">
              <a:solidFill>
                <a:srgbClr val="000000"/>
              </a:solidFill>
              <a:latin typeface="Arial"/>
              <a:ea typeface="Arial"/>
              <a:cs typeface="Arial"/>
              <a:sym typeface="Arial"/>
            </a:endParaRPr>
          </a:p>
        </p:txBody>
      </p:sp>
      <p:sp>
        <p:nvSpPr>
          <p:cNvPr id="469" name="Google Shape;469;p47"/>
          <p:cNvSpPr txBox="1"/>
          <p:nvPr/>
        </p:nvSpPr>
        <p:spPr>
          <a:xfrm>
            <a:off x="6905921" y="3038940"/>
            <a:ext cx="3983422" cy="3130304"/>
          </a:xfrm>
          <a:prstGeom prst="rect">
            <a:avLst/>
          </a:prstGeom>
          <a:noFill/>
          <a:ln>
            <a:noFill/>
          </a:ln>
        </p:spPr>
        <p:txBody>
          <a:bodyPr anchorCtr="0" anchor="t" bIns="45700" lIns="91425" spcFirstLastPara="1" rIns="91425" wrap="square" tIns="45700">
            <a:spAutoFit/>
          </a:bodyPr>
          <a:lstStyle/>
          <a:p>
            <a:pPr indent="0" lvl="0" marL="0" marR="0" rtl="0" algn="ctr">
              <a:lnSpc>
                <a:spcPct val="114000"/>
              </a:lnSpc>
              <a:spcBef>
                <a:spcPts val="0"/>
              </a:spcBef>
              <a:spcAft>
                <a:spcPts val="0"/>
              </a:spcAft>
              <a:buClr>
                <a:srgbClr val="000000"/>
              </a:buClr>
              <a:buSzPts val="1600"/>
              <a:buFont typeface="Arial"/>
              <a:buNone/>
            </a:pPr>
            <a:r>
              <a:rPr b="1" i="0" lang="en-AU" sz="1600" u="none" cap="none" strike="noStrike">
                <a:solidFill>
                  <a:schemeClr val="lt1"/>
                </a:solidFill>
                <a:latin typeface="Arial"/>
                <a:ea typeface="Arial"/>
                <a:cs typeface="Arial"/>
                <a:sym typeface="Arial"/>
              </a:rPr>
              <a:t>Subheading level 1</a:t>
            </a:r>
            <a:endParaRPr b="1" i="0" sz="1600" u="none" cap="none" strike="noStrike">
              <a:solidFill>
                <a:schemeClr val="lt1"/>
              </a:solidFill>
              <a:latin typeface="Arial"/>
              <a:ea typeface="Arial"/>
              <a:cs typeface="Arial"/>
              <a:sym typeface="Arial"/>
            </a:endParaRPr>
          </a:p>
          <a:p>
            <a:pPr indent="0" lvl="0" marL="0" marR="0" rtl="0" algn="ctr">
              <a:lnSpc>
                <a:spcPct val="114000"/>
              </a:lnSpc>
              <a:spcBef>
                <a:spcPts val="600"/>
              </a:spcBef>
              <a:spcAft>
                <a:spcPts val="0"/>
              </a:spcAft>
              <a:buClr>
                <a:srgbClr val="000000"/>
              </a:buClr>
              <a:buSzPts val="1600"/>
              <a:buFont typeface="Arial"/>
              <a:buNone/>
            </a:pPr>
            <a:r>
              <a:rPr b="0" i="0" lang="en-AU" sz="1600" u="none" cap="none" strike="noStrike">
                <a:solidFill>
                  <a:schemeClr val="lt1"/>
                </a:solidFill>
                <a:latin typeface="Arial"/>
                <a:ea typeface="Arial"/>
                <a:cs typeface="Arial"/>
                <a:sym typeface="Arial"/>
              </a:rPr>
              <a:t>Quisque blandit nibh ac justo tristique, vitae porttitor purus egestas. Curabitur elementum convallis tellus, eu tempus purus posuere quis.</a:t>
            </a:r>
            <a:endParaRPr/>
          </a:p>
          <a:p>
            <a:pPr indent="0" lvl="0" marL="0" marR="0" rtl="0" algn="ctr">
              <a:lnSpc>
                <a:spcPct val="114000"/>
              </a:lnSpc>
              <a:spcBef>
                <a:spcPts val="600"/>
              </a:spcBef>
              <a:spcAft>
                <a:spcPts val="0"/>
              </a:spcAft>
              <a:buNone/>
            </a:pPr>
            <a:r>
              <a:rPr b="0" i="0" lang="en-AU" sz="1600" u="none" cap="none" strike="noStrike">
                <a:solidFill>
                  <a:schemeClr val="lt1"/>
                </a:solidFill>
                <a:latin typeface="Arial"/>
                <a:ea typeface="Arial"/>
                <a:cs typeface="Arial"/>
                <a:sym typeface="Arial"/>
              </a:rPr>
              <a:t>Nulla fringilla diam quis vehicula varius. Ut in lacus a metus dignissim pellentesque. Pellentesque iaculis non erat sed fermentum.</a:t>
            </a:r>
            <a:endParaRPr b="0" i="0" sz="1600" u="none" cap="none" strike="noStrike">
              <a:solidFill>
                <a:schemeClr val="lt1"/>
              </a:solidFill>
              <a:latin typeface="Arial"/>
              <a:ea typeface="Arial"/>
              <a:cs typeface="Arial"/>
              <a:sym typeface="Arial"/>
            </a:endParaRPr>
          </a:p>
          <a:p>
            <a:pPr indent="0" lvl="0" marL="0" marR="0" rtl="0" algn="ctr">
              <a:lnSpc>
                <a:spcPct val="114000"/>
              </a:lnSpc>
              <a:spcBef>
                <a:spcPts val="600"/>
              </a:spcBef>
              <a:spcAft>
                <a:spcPts val="0"/>
              </a:spcAft>
              <a:buClr>
                <a:srgbClr val="000000"/>
              </a:buClr>
              <a:buSzPts val="1600"/>
              <a:buFont typeface="Arial"/>
              <a:buNone/>
            </a:pPr>
            <a:r>
              <a:rPr b="0" i="0" lang="en-AU" sz="1600" u="none" cap="none" strike="noStrike">
                <a:solidFill>
                  <a:schemeClr val="lt1"/>
                </a:solidFill>
                <a:latin typeface="Arial"/>
                <a:ea typeface="Arial"/>
                <a:cs typeface="Arial"/>
                <a:sym typeface="Arial"/>
              </a:rPr>
              <a:t> </a:t>
            </a:r>
            <a:endParaRPr b="0" i="0" sz="1200" u="none" cap="none" strike="noStrike">
              <a:solidFill>
                <a:schemeClr val="lt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1"/>
            </a:gs>
            <a:gs pos="47000">
              <a:schemeClr val="dk2"/>
            </a:gs>
            <a:gs pos="100000">
              <a:schemeClr val="dk1"/>
            </a:gs>
          </a:gsLst>
          <a:path path="circle">
            <a:fillToRect b="100%" r="100%"/>
          </a:path>
          <a:tileRect l="-100%" t="-100%"/>
        </a:gradFill>
      </p:bgPr>
    </p:bg>
    <p:spTree>
      <p:nvGrpSpPr>
        <p:cNvPr id="473" name="Shape 473"/>
        <p:cNvGrpSpPr/>
        <p:nvPr/>
      </p:nvGrpSpPr>
      <p:grpSpPr>
        <a:xfrm>
          <a:off x="0" y="0"/>
          <a:ext cx="0" cy="0"/>
          <a:chOff x="0" y="0"/>
          <a:chExt cx="0" cy="0"/>
        </a:xfrm>
      </p:grpSpPr>
      <p:pic>
        <p:nvPicPr>
          <p:cNvPr id="474" name="Google Shape;474;p17"/>
          <p:cNvPicPr preferRelativeResize="0"/>
          <p:nvPr/>
        </p:nvPicPr>
        <p:blipFill rotWithShape="1">
          <a:blip r:embed="rId3">
            <a:alphaModFix/>
          </a:blip>
          <a:srcRect b="2477" l="0" r="71340" t="-1"/>
          <a:stretch/>
        </p:blipFill>
        <p:spPr>
          <a:xfrm>
            <a:off x="-220717" y="1979135"/>
            <a:ext cx="9727324" cy="6661539"/>
          </a:xfrm>
          <a:prstGeom prst="rect">
            <a:avLst/>
          </a:prstGeom>
          <a:noFill/>
          <a:ln>
            <a:noFill/>
          </a:ln>
        </p:spPr>
      </p:pic>
      <p:sp>
        <p:nvSpPr>
          <p:cNvPr id="475" name="Google Shape;475;p17"/>
          <p:cNvSpPr txBox="1"/>
          <p:nvPr/>
        </p:nvSpPr>
        <p:spPr>
          <a:xfrm>
            <a:off x="930166" y="2889290"/>
            <a:ext cx="8576441"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AU" sz="3200" u="none" cap="none" strike="noStrike">
                <a:solidFill>
                  <a:schemeClr val="lt1"/>
                </a:solidFill>
                <a:latin typeface="Arial"/>
                <a:ea typeface="Arial"/>
                <a:cs typeface="Arial"/>
                <a:sym typeface="Arial"/>
              </a:rPr>
              <a:t>This is a placeholder for some standfirst text. </a:t>
            </a:r>
            <a:br>
              <a:rPr b="0" i="0" lang="en-AU" sz="3200" u="none" cap="none" strike="noStrike">
                <a:solidFill>
                  <a:schemeClr val="lt1"/>
                </a:solidFill>
                <a:latin typeface="Arial"/>
                <a:ea typeface="Arial"/>
                <a:cs typeface="Arial"/>
                <a:sym typeface="Arial"/>
              </a:rPr>
            </a:br>
            <a:r>
              <a:rPr b="0" i="0" lang="en-AU" sz="3200" u="none" cap="none" strike="noStrike">
                <a:solidFill>
                  <a:schemeClr val="lt1"/>
                </a:solidFill>
                <a:latin typeface="Arial"/>
                <a:ea typeface="Arial"/>
                <a:cs typeface="Arial"/>
                <a:sym typeface="Arial"/>
              </a:rPr>
              <a:t>A quote or a couple of sentences to highlight a theme or concept of importance.</a:t>
            </a:r>
            <a:endParaRPr b="0" i="0" sz="1400" u="none" cap="none" strike="noStrike">
              <a:solidFill>
                <a:srgbClr val="000000"/>
              </a:solidFill>
              <a:latin typeface="Arial"/>
              <a:ea typeface="Arial"/>
              <a:cs typeface="Arial"/>
              <a:sym typeface="Arial"/>
            </a:endParaRPr>
          </a:p>
        </p:txBody>
      </p:sp>
      <p:sp>
        <p:nvSpPr>
          <p:cNvPr id="476" name="Google Shape;476;p17"/>
          <p:cNvSpPr txBox="1"/>
          <p:nvPr/>
        </p:nvSpPr>
        <p:spPr>
          <a:xfrm>
            <a:off x="930166" y="1653091"/>
            <a:ext cx="1033545" cy="186204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500"/>
              <a:buFont typeface="Arial"/>
              <a:buNone/>
            </a:pPr>
            <a:r>
              <a:rPr b="1" i="0" lang="en-AU" sz="11500" u="none" cap="none" strike="noStrike">
                <a:solidFill>
                  <a:schemeClr val="lt1"/>
                </a:solidFill>
                <a:latin typeface="Times New Roman"/>
                <a:ea typeface="Times New Roman"/>
                <a:cs typeface="Times New Roman"/>
                <a:sym typeface="Times New Roman"/>
              </a:rPr>
              <a:t>“</a:t>
            </a:r>
            <a:endParaRPr b="1" i="0" sz="115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2"/>
            </a:gs>
            <a:gs pos="14000">
              <a:srgbClr val="EC6770"/>
            </a:gs>
            <a:gs pos="36000">
              <a:srgbClr val="E4475F"/>
            </a:gs>
            <a:gs pos="55000">
              <a:schemeClr val="accent3"/>
            </a:gs>
            <a:gs pos="100000">
              <a:srgbClr val="6D0E24"/>
            </a:gs>
          </a:gsLst>
          <a:path path="circle">
            <a:fillToRect b="100%" r="100%"/>
          </a:path>
          <a:tileRect l="-100%" t="-100%"/>
        </a:gradFill>
      </p:bgPr>
    </p:bg>
    <p:spTree>
      <p:nvGrpSpPr>
        <p:cNvPr id="480" name="Shape 480"/>
        <p:cNvGrpSpPr/>
        <p:nvPr/>
      </p:nvGrpSpPr>
      <p:grpSpPr>
        <a:xfrm>
          <a:off x="0" y="0"/>
          <a:ext cx="0" cy="0"/>
          <a:chOff x="0" y="0"/>
          <a:chExt cx="0" cy="0"/>
        </a:xfrm>
      </p:grpSpPr>
      <p:pic>
        <p:nvPicPr>
          <p:cNvPr id="481" name="Google Shape;481;p18"/>
          <p:cNvPicPr preferRelativeResize="0"/>
          <p:nvPr/>
        </p:nvPicPr>
        <p:blipFill rotWithShape="1">
          <a:blip r:embed="rId3">
            <a:alphaModFix/>
          </a:blip>
          <a:srcRect b="2477" l="0" r="71340" t="-1"/>
          <a:stretch/>
        </p:blipFill>
        <p:spPr>
          <a:xfrm>
            <a:off x="-220717" y="1979135"/>
            <a:ext cx="9727324" cy="6661539"/>
          </a:xfrm>
          <a:prstGeom prst="rect">
            <a:avLst/>
          </a:prstGeom>
          <a:noFill/>
          <a:ln>
            <a:noFill/>
          </a:ln>
        </p:spPr>
      </p:pic>
      <p:sp>
        <p:nvSpPr>
          <p:cNvPr id="482" name="Google Shape;482;p18"/>
          <p:cNvSpPr txBox="1"/>
          <p:nvPr/>
        </p:nvSpPr>
        <p:spPr>
          <a:xfrm>
            <a:off x="930166" y="2889290"/>
            <a:ext cx="8576441"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AU" sz="3200" u="none" cap="none" strike="noStrike">
                <a:solidFill>
                  <a:schemeClr val="lt1"/>
                </a:solidFill>
                <a:latin typeface="Arial"/>
                <a:ea typeface="Arial"/>
                <a:cs typeface="Arial"/>
                <a:sym typeface="Arial"/>
              </a:rPr>
              <a:t>This is a placeholder for some standfirst text. </a:t>
            </a:r>
            <a:br>
              <a:rPr b="0" i="0" lang="en-AU" sz="3200" u="none" cap="none" strike="noStrike">
                <a:solidFill>
                  <a:schemeClr val="lt1"/>
                </a:solidFill>
                <a:latin typeface="Arial"/>
                <a:ea typeface="Arial"/>
                <a:cs typeface="Arial"/>
                <a:sym typeface="Arial"/>
              </a:rPr>
            </a:br>
            <a:r>
              <a:rPr b="0" i="0" lang="en-AU" sz="3200" u="none" cap="none" strike="noStrike">
                <a:solidFill>
                  <a:schemeClr val="lt1"/>
                </a:solidFill>
                <a:latin typeface="Arial"/>
                <a:ea typeface="Arial"/>
                <a:cs typeface="Arial"/>
                <a:sym typeface="Arial"/>
              </a:rPr>
              <a:t>A quote or a couple of sentences to highlight a theme or concept of importance.</a:t>
            </a:r>
            <a:endParaRPr b="0" i="0" sz="1400" u="none" cap="none" strike="noStrike">
              <a:solidFill>
                <a:srgbClr val="000000"/>
              </a:solidFill>
              <a:latin typeface="Arial"/>
              <a:ea typeface="Arial"/>
              <a:cs typeface="Arial"/>
              <a:sym typeface="Arial"/>
            </a:endParaRPr>
          </a:p>
        </p:txBody>
      </p:sp>
      <p:sp>
        <p:nvSpPr>
          <p:cNvPr id="483" name="Google Shape;483;p18"/>
          <p:cNvSpPr txBox="1"/>
          <p:nvPr/>
        </p:nvSpPr>
        <p:spPr>
          <a:xfrm>
            <a:off x="930166" y="1653091"/>
            <a:ext cx="1033545" cy="186204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500"/>
              <a:buFont typeface="Arial"/>
              <a:buNone/>
            </a:pPr>
            <a:r>
              <a:rPr b="1" i="0" lang="en-AU" sz="11500" u="none" cap="none" strike="noStrike">
                <a:solidFill>
                  <a:schemeClr val="lt1"/>
                </a:solidFill>
                <a:latin typeface="Times New Roman"/>
                <a:ea typeface="Times New Roman"/>
                <a:cs typeface="Times New Roman"/>
                <a:sym typeface="Times New Roman"/>
              </a:rPr>
              <a:t>“</a:t>
            </a:r>
            <a:endParaRPr b="1" i="0" sz="115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1"/>
            </a:gs>
            <a:gs pos="47000">
              <a:schemeClr val="dk2"/>
            </a:gs>
            <a:gs pos="100000">
              <a:schemeClr val="dk1"/>
            </a:gs>
          </a:gsLst>
          <a:path path="circle">
            <a:fillToRect b="100%" r="100%"/>
          </a:path>
          <a:tileRect l="-100%" t="-100%"/>
        </a:gradFill>
      </p:bgPr>
    </p:bg>
    <p:spTree>
      <p:nvGrpSpPr>
        <p:cNvPr id="487" name="Shape 487"/>
        <p:cNvGrpSpPr/>
        <p:nvPr/>
      </p:nvGrpSpPr>
      <p:grpSpPr>
        <a:xfrm>
          <a:off x="0" y="0"/>
          <a:ext cx="0" cy="0"/>
          <a:chOff x="0" y="0"/>
          <a:chExt cx="0" cy="0"/>
        </a:xfrm>
      </p:grpSpPr>
      <p:pic>
        <p:nvPicPr>
          <p:cNvPr id="488" name="Google Shape;488;p19"/>
          <p:cNvPicPr preferRelativeResize="0"/>
          <p:nvPr/>
        </p:nvPicPr>
        <p:blipFill rotWithShape="1">
          <a:blip r:embed="rId3">
            <a:alphaModFix/>
          </a:blip>
          <a:srcRect b="2477" l="0" r="71340" t="-1"/>
          <a:stretch/>
        </p:blipFill>
        <p:spPr>
          <a:xfrm>
            <a:off x="-220717" y="1979135"/>
            <a:ext cx="9727324" cy="6661539"/>
          </a:xfrm>
          <a:prstGeom prst="rect">
            <a:avLst/>
          </a:prstGeom>
          <a:noFill/>
          <a:ln>
            <a:noFill/>
          </a:ln>
        </p:spPr>
      </p:pic>
      <p:sp>
        <p:nvSpPr>
          <p:cNvPr id="489" name="Google Shape;489;p19"/>
          <p:cNvSpPr txBox="1"/>
          <p:nvPr/>
        </p:nvSpPr>
        <p:spPr>
          <a:xfrm>
            <a:off x="930166" y="2889290"/>
            <a:ext cx="6669847" cy="206210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AU" sz="3200" u="none" cap="none" strike="noStrike">
                <a:solidFill>
                  <a:schemeClr val="lt1"/>
                </a:solidFill>
                <a:latin typeface="Arial"/>
                <a:ea typeface="Arial"/>
                <a:cs typeface="Arial"/>
                <a:sym typeface="Arial"/>
              </a:rPr>
              <a:t>This is a placeholder for some standfirst text. A quote or a couple of sentences to highlight a theme or concept of importance.</a:t>
            </a:r>
            <a:endParaRPr b="0" i="0" sz="1400" u="none" cap="none" strike="noStrike">
              <a:solidFill>
                <a:srgbClr val="000000"/>
              </a:solidFill>
              <a:latin typeface="Arial"/>
              <a:ea typeface="Arial"/>
              <a:cs typeface="Arial"/>
              <a:sym typeface="Arial"/>
            </a:endParaRPr>
          </a:p>
        </p:txBody>
      </p:sp>
      <p:sp>
        <p:nvSpPr>
          <p:cNvPr id="490" name="Google Shape;490;p19"/>
          <p:cNvSpPr txBox="1"/>
          <p:nvPr/>
        </p:nvSpPr>
        <p:spPr>
          <a:xfrm>
            <a:off x="930166" y="1653091"/>
            <a:ext cx="1033545" cy="186204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500"/>
              <a:buFont typeface="Arial"/>
              <a:buNone/>
            </a:pPr>
            <a:r>
              <a:rPr b="1" i="0" lang="en-AU" sz="11500" u="none" cap="none" strike="noStrike">
                <a:solidFill>
                  <a:schemeClr val="lt1"/>
                </a:solidFill>
                <a:latin typeface="Times New Roman"/>
                <a:ea typeface="Times New Roman"/>
                <a:cs typeface="Times New Roman"/>
                <a:sym typeface="Times New Roman"/>
              </a:rPr>
              <a:t>“</a:t>
            </a:r>
            <a:endParaRPr b="1" i="0" sz="11500" u="none" cap="none" strike="noStrike">
              <a:solidFill>
                <a:schemeClr val="dk1"/>
              </a:solidFill>
              <a:latin typeface="Times New Roman"/>
              <a:ea typeface="Times New Roman"/>
              <a:cs typeface="Times New Roman"/>
              <a:sym typeface="Times New Roman"/>
            </a:endParaRPr>
          </a:p>
        </p:txBody>
      </p:sp>
      <p:sp>
        <p:nvSpPr>
          <p:cNvPr id="491" name="Google Shape;491;p19"/>
          <p:cNvSpPr/>
          <p:nvPr/>
        </p:nvSpPr>
        <p:spPr>
          <a:xfrm>
            <a:off x="8339533" y="2053988"/>
            <a:ext cx="2922301" cy="2922301"/>
          </a:xfrm>
          <a:prstGeom prst="ellipse">
            <a:avLst/>
          </a:prstGeom>
          <a:blipFill rotWithShape="1">
            <a:blip r:embed="rId4">
              <a:alphaModFix/>
            </a:blip>
            <a:stretch>
              <a:fillRect b="-117" l="-26230" r="-27306" t="-2742"/>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2"/>
            </a:gs>
            <a:gs pos="14000">
              <a:srgbClr val="EC6770"/>
            </a:gs>
            <a:gs pos="36000">
              <a:srgbClr val="E4475F"/>
            </a:gs>
            <a:gs pos="55000">
              <a:schemeClr val="accent3"/>
            </a:gs>
            <a:gs pos="100000">
              <a:srgbClr val="6D0E24"/>
            </a:gs>
          </a:gsLst>
          <a:path path="circle">
            <a:fillToRect b="100%" r="100%"/>
          </a:path>
          <a:tileRect l="-100%" t="-100%"/>
        </a:gradFill>
      </p:bgPr>
    </p:bg>
    <p:spTree>
      <p:nvGrpSpPr>
        <p:cNvPr id="495" name="Shape 495"/>
        <p:cNvGrpSpPr/>
        <p:nvPr/>
      </p:nvGrpSpPr>
      <p:grpSpPr>
        <a:xfrm>
          <a:off x="0" y="0"/>
          <a:ext cx="0" cy="0"/>
          <a:chOff x="0" y="0"/>
          <a:chExt cx="0" cy="0"/>
        </a:xfrm>
      </p:grpSpPr>
      <p:pic>
        <p:nvPicPr>
          <p:cNvPr id="496" name="Google Shape;496;p20"/>
          <p:cNvPicPr preferRelativeResize="0"/>
          <p:nvPr/>
        </p:nvPicPr>
        <p:blipFill rotWithShape="1">
          <a:blip r:embed="rId3">
            <a:alphaModFix/>
          </a:blip>
          <a:srcRect b="2477" l="0" r="71340" t="-1"/>
          <a:stretch/>
        </p:blipFill>
        <p:spPr>
          <a:xfrm>
            <a:off x="-220717" y="1979135"/>
            <a:ext cx="9727324" cy="6661539"/>
          </a:xfrm>
          <a:prstGeom prst="rect">
            <a:avLst/>
          </a:prstGeom>
          <a:noFill/>
          <a:ln>
            <a:noFill/>
          </a:ln>
        </p:spPr>
      </p:pic>
      <p:sp>
        <p:nvSpPr>
          <p:cNvPr id="497" name="Google Shape;497;p20"/>
          <p:cNvSpPr txBox="1"/>
          <p:nvPr/>
        </p:nvSpPr>
        <p:spPr>
          <a:xfrm>
            <a:off x="930166" y="2889290"/>
            <a:ext cx="6669847" cy="206210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AU" sz="3200" u="none" cap="none" strike="noStrike">
                <a:solidFill>
                  <a:schemeClr val="lt1"/>
                </a:solidFill>
                <a:latin typeface="Arial"/>
                <a:ea typeface="Arial"/>
                <a:cs typeface="Arial"/>
                <a:sym typeface="Arial"/>
              </a:rPr>
              <a:t>This is a placeholder for some standfirst text. A quote or a couple of sentences to highlight a theme or concept of importance.</a:t>
            </a:r>
            <a:endParaRPr b="0" i="0" sz="1400" u="none" cap="none" strike="noStrike">
              <a:solidFill>
                <a:srgbClr val="000000"/>
              </a:solidFill>
              <a:latin typeface="Arial"/>
              <a:ea typeface="Arial"/>
              <a:cs typeface="Arial"/>
              <a:sym typeface="Arial"/>
            </a:endParaRPr>
          </a:p>
        </p:txBody>
      </p:sp>
      <p:sp>
        <p:nvSpPr>
          <p:cNvPr id="498" name="Google Shape;498;p20"/>
          <p:cNvSpPr txBox="1"/>
          <p:nvPr/>
        </p:nvSpPr>
        <p:spPr>
          <a:xfrm>
            <a:off x="930166" y="1653091"/>
            <a:ext cx="1033545" cy="186204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500"/>
              <a:buFont typeface="Arial"/>
              <a:buNone/>
            </a:pPr>
            <a:r>
              <a:rPr b="1" i="0" lang="en-AU" sz="11500" u="none" cap="none" strike="noStrike">
                <a:solidFill>
                  <a:schemeClr val="lt1"/>
                </a:solidFill>
                <a:latin typeface="Times New Roman"/>
                <a:ea typeface="Times New Roman"/>
                <a:cs typeface="Times New Roman"/>
                <a:sym typeface="Times New Roman"/>
              </a:rPr>
              <a:t>“</a:t>
            </a:r>
            <a:endParaRPr b="1" i="0" sz="11500" u="none" cap="none" strike="noStrike">
              <a:solidFill>
                <a:schemeClr val="dk1"/>
              </a:solidFill>
              <a:latin typeface="Times New Roman"/>
              <a:ea typeface="Times New Roman"/>
              <a:cs typeface="Times New Roman"/>
              <a:sym typeface="Times New Roman"/>
            </a:endParaRPr>
          </a:p>
        </p:txBody>
      </p:sp>
      <p:sp>
        <p:nvSpPr>
          <p:cNvPr id="499" name="Google Shape;499;p20"/>
          <p:cNvSpPr/>
          <p:nvPr/>
        </p:nvSpPr>
        <p:spPr>
          <a:xfrm>
            <a:off x="8339533" y="2053988"/>
            <a:ext cx="2922301" cy="2922301"/>
          </a:xfrm>
          <a:prstGeom prst="ellipse">
            <a:avLst/>
          </a:prstGeom>
          <a:blipFill rotWithShape="1">
            <a:blip r:embed="rId4">
              <a:alphaModFix/>
            </a:blip>
            <a:stretch>
              <a:fillRect b="-117" l="-26230" r="-27306" t="-2742"/>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1"/>
            </a:gs>
            <a:gs pos="47000">
              <a:schemeClr val="dk2"/>
            </a:gs>
            <a:gs pos="100000">
              <a:schemeClr val="dk1"/>
            </a:gs>
          </a:gsLst>
          <a:path path="circle">
            <a:fillToRect b="100%" r="100%"/>
          </a:path>
          <a:tileRect l="-100%" t="-100%"/>
        </a:gradFill>
      </p:bgPr>
    </p:bg>
    <p:spTree>
      <p:nvGrpSpPr>
        <p:cNvPr id="76" name="Shape 76"/>
        <p:cNvGrpSpPr/>
        <p:nvPr/>
      </p:nvGrpSpPr>
      <p:grpSpPr>
        <a:xfrm>
          <a:off x="0" y="0"/>
          <a:ext cx="0" cy="0"/>
          <a:chOff x="0" y="0"/>
          <a:chExt cx="0" cy="0"/>
        </a:xfrm>
      </p:grpSpPr>
      <p:pic>
        <p:nvPicPr>
          <p:cNvPr id="77" name="Google Shape;77;p28"/>
          <p:cNvPicPr preferRelativeResize="0"/>
          <p:nvPr/>
        </p:nvPicPr>
        <p:blipFill rotWithShape="1">
          <a:blip r:embed="rId3">
            <a:alphaModFix/>
          </a:blip>
          <a:srcRect b="2477" l="0" r="71340" t="-1"/>
          <a:stretch/>
        </p:blipFill>
        <p:spPr>
          <a:xfrm>
            <a:off x="-242901" y="1989295"/>
            <a:ext cx="9727324" cy="6661539"/>
          </a:xfrm>
          <a:prstGeom prst="rect">
            <a:avLst/>
          </a:prstGeom>
          <a:noFill/>
          <a:ln>
            <a:noFill/>
          </a:ln>
        </p:spPr>
      </p:pic>
      <p:sp>
        <p:nvSpPr>
          <p:cNvPr id="78" name="Google Shape;78;p28"/>
          <p:cNvSpPr/>
          <p:nvPr/>
        </p:nvSpPr>
        <p:spPr>
          <a:xfrm>
            <a:off x="0" y="5612525"/>
            <a:ext cx="12192000" cy="124547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79" name="Google Shape;79;p28"/>
          <p:cNvGrpSpPr/>
          <p:nvPr/>
        </p:nvGrpSpPr>
        <p:grpSpPr>
          <a:xfrm>
            <a:off x="546211" y="5866208"/>
            <a:ext cx="11062992" cy="884248"/>
            <a:chOff x="546211" y="5866208"/>
            <a:chExt cx="11062992" cy="884248"/>
          </a:xfrm>
        </p:grpSpPr>
        <p:pic>
          <p:nvPicPr>
            <p:cNvPr descr="A picture containing star, night sky&#10;&#10;Description automatically generated" id="80" name="Google Shape;80;p28"/>
            <p:cNvPicPr preferRelativeResize="0"/>
            <p:nvPr/>
          </p:nvPicPr>
          <p:blipFill rotWithShape="1">
            <a:blip r:embed="rId4">
              <a:alphaModFix/>
            </a:blip>
            <a:srcRect b="0" l="0" r="0" t="0"/>
            <a:stretch/>
          </p:blipFill>
          <p:spPr>
            <a:xfrm>
              <a:off x="546211" y="5969354"/>
              <a:ext cx="2015757" cy="547325"/>
            </a:xfrm>
            <a:prstGeom prst="rect">
              <a:avLst/>
            </a:prstGeom>
            <a:noFill/>
            <a:ln>
              <a:noFill/>
            </a:ln>
          </p:spPr>
        </p:pic>
        <p:pic>
          <p:nvPicPr>
            <p:cNvPr id="81" name="Google Shape;81;p28"/>
            <p:cNvPicPr preferRelativeResize="0"/>
            <p:nvPr/>
          </p:nvPicPr>
          <p:blipFill rotWithShape="1">
            <a:blip r:embed="rId5">
              <a:alphaModFix/>
            </a:blip>
            <a:srcRect b="0" l="0" r="0" t="0"/>
            <a:stretch/>
          </p:blipFill>
          <p:spPr>
            <a:xfrm>
              <a:off x="3467618" y="6081349"/>
              <a:ext cx="1073901" cy="453967"/>
            </a:xfrm>
            <a:prstGeom prst="rect">
              <a:avLst/>
            </a:prstGeom>
            <a:noFill/>
            <a:ln>
              <a:noFill/>
            </a:ln>
          </p:spPr>
        </p:pic>
        <p:pic>
          <p:nvPicPr>
            <p:cNvPr descr="Logo, company name&#10;&#10;Description automatically generated" id="82" name="Google Shape;82;p28"/>
            <p:cNvPicPr preferRelativeResize="0"/>
            <p:nvPr/>
          </p:nvPicPr>
          <p:blipFill rotWithShape="1">
            <a:blip r:embed="rId6">
              <a:alphaModFix/>
            </a:blip>
            <a:srcRect b="0" l="0" r="0" t="0"/>
            <a:stretch/>
          </p:blipFill>
          <p:spPr>
            <a:xfrm>
              <a:off x="4742594" y="5997281"/>
              <a:ext cx="1444772" cy="622102"/>
            </a:xfrm>
            <a:prstGeom prst="rect">
              <a:avLst/>
            </a:prstGeom>
            <a:noFill/>
            <a:ln>
              <a:noFill/>
            </a:ln>
          </p:spPr>
        </p:pic>
        <p:pic>
          <p:nvPicPr>
            <p:cNvPr descr="Text&#10;&#10;Description automatically generated" id="83" name="Google Shape;83;p28"/>
            <p:cNvPicPr preferRelativeResize="0"/>
            <p:nvPr/>
          </p:nvPicPr>
          <p:blipFill rotWithShape="1">
            <a:blip r:embed="rId7">
              <a:alphaModFix/>
            </a:blip>
            <a:srcRect b="0" l="0" r="0" t="0"/>
            <a:stretch/>
          </p:blipFill>
          <p:spPr>
            <a:xfrm>
              <a:off x="6397357" y="6089952"/>
              <a:ext cx="1532300" cy="436760"/>
            </a:xfrm>
            <a:prstGeom prst="rect">
              <a:avLst/>
            </a:prstGeom>
            <a:noFill/>
            <a:ln>
              <a:noFill/>
            </a:ln>
          </p:spPr>
        </p:pic>
        <p:pic>
          <p:nvPicPr>
            <p:cNvPr descr="Text&#10;&#10;Description automatically generated" id="84" name="Google Shape;84;p28"/>
            <p:cNvPicPr preferRelativeResize="0"/>
            <p:nvPr/>
          </p:nvPicPr>
          <p:blipFill rotWithShape="1">
            <a:blip r:embed="rId8">
              <a:alphaModFix/>
            </a:blip>
            <a:srcRect b="0" l="0" r="0" t="0"/>
            <a:stretch/>
          </p:blipFill>
          <p:spPr>
            <a:xfrm>
              <a:off x="8150373" y="5866208"/>
              <a:ext cx="1601471" cy="884248"/>
            </a:xfrm>
            <a:prstGeom prst="rect">
              <a:avLst/>
            </a:prstGeom>
            <a:noFill/>
            <a:ln>
              <a:noFill/>
            </a:ln>
          </p:spPr>
        </p:pic>
        <p:pic>
          <p:nvPicPr>
            <p:cNvPr descr="Text&#10;&#10;Description automatically generated" id="85" name="Google Shape;85;p28"/>
            <p:cNvPicPr preferRelativeResize="0"/>
            <p:nvPr/>
          </p:nvPicPr>
          <p:blipFill rotWithShape="1">
            <a:blip r:embed="rId9">
              <a:alphaModFix/>
            </a:blip>
            <a:srcRect b="0" l="0" r="0" t="0"/>
            <a:stretch/>
          </p:blipFill>
          <p:spPr>
            <a:xfrm>
              <a:off x="10067220" y="6148724"/>
              <a:ext cx="1541983" cy="319217"/>
            </a:xfrm>
            <a:prstGeom prst="rect">
              <a:avLst/>
            </a:prstGeom>
            <a:noFill/>
            <a:ln>
              <a:noFill/>
            </a:ln>
          </p:spPr>
        </p:pic>
      </p:grpSp>
      <p:pic>
        <p:nvPicPr>
          <p:cNvPr id="86" name="Google Shape;86;p28"/>
          <p:cNvPicPr preferRelativeResize="0"/>
          <p:nvPr/>
        </p:nvPicPr>
        <p:blipFill rotWithShape="1">
          <a:blip r:embed="rId10">
            <a:alphaModFix/>
          </a:blip>
          <a:srcRect b="0" l="0" r="0" t="0"/>
          <a:stretch/>
        </p:blipFill>
        <p:spPr>
          <a:xfrm>
            <a:off x="7363399" y="812432"/>
            <a:ext cx="4038600" cy="812800"/>
          </a:xfrm>
          <a:prstGeom prst="rect">
            <a:avLst/>
          </a:prstGeom>
          <a:noFill/>
          <a:ln>
            <a:noFill/>
          </a:ln>
        </p:spPr>
      </p:pic>
      <p:sp>
        <p:nvSpPr>
          <p:cNvPr id="87" name="Google Shape;87;p28"/>
          <p:cNvSpPr txBox="1"/>
          <p:nvPr/>
        </p:nvSpPr>
        <p:spPr>
          <a:xfrm>
            <a:off x="1052784" y="3746610"/>
            <a:ext cx="8576441"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000"/>
              <a:buFont typeface="Arial"/>
              <a:buNone/>
            </a:pPr>
            <a:r>
              <a:rPr b="0" i="0" lang="en-AU" sz="2000" u="none" cap="none" strike="noStrike">
                <a:solidFill>
                  <a:srgbClr val="FFFFFF"/>
                </a:solidFill>
                <a:latin typeface="Arial"/>
                <a:ea typeface="Arial"/>
                <a:cs typeface="Arial"/>
                <a:sym typeface="Arial"/>
              </a:rPr>
              <a:t>www.climateextremes.org.au</a:t>
            </a:r>
            <a:endParaRPr b="0" i="0" sz="2000" u="none" cap="none" strike="noStrike">
              <a:solidFill>
                <a:srgbClr val="FFFFFF"/>
              </a:solidFill>
              <a:latin typeface="Arial"/>
              <a:ea typeface="Arial"/>
              <a:cs typeface="Arial"/>
              <a:sym typeface="Arial"/>
            </a:endParaRPr>
          </a:p>
        </p:txBody>
      </p:sp>
      <p:sp>
        <p:nvSpPr>
          <p:cNvPr id="88" name="Google Shape;88;p28"/>
          <p:cNvSpPr txBox="1"/>
          <p:nvPr/>
        </p:nvSpPr>
        <p:spPr>
          <a:xfrm>
            <a:off x="1052784" y="4339098"/>
            <a:ext cx="857644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Arial"/>
              <a:buNone/>
            </a:pPr>
            <a:r>
              <a:rPr b="0" i="0" lang="en-AU" sz="1800" u="none" cap="none" strike="noStrike">
                <a:solidFill>
                  <a:srgbClr val="FFFFFF"/>
                </a:solidFill>
                <a:latin typeface="Arial"/>
                <a:ea typeface="Arial"/>
                <a:cs typeface="Arial"/>
                <a:sym typeface="Arial"/>
              </a:rPr>
              <a:t>@ClimateExtremes</a:t>
            </a:r>
            <a:endParaRPr b="0" i="0" sz="1800" u="none" cap="none" strike="noStrike">
              <a:solidFill>
                <a:srgbClr val="FFFFFF"/>
              </a:solidFill>
              <a:latin typeface="Arial"/>
              <a:ea typeface="Arial"/>
              <a:cs typeface="Arial"/>
              <a:sym typeface="Arial"/>
            </a:endParaRPr>
          </a:p>
        </p:txBody>
      </p:sp>
      <p:pic>
        <p:nvPicPr>
          <p:cNvPr id="89" name="Google Shape;89;p28"/>
          <p:cNvPicPr preferRelativeResize="0"/>
          <p:nvPr/>
        </p:nvPicPr>
        <p:blipFill rotWithShape="1">
          <a:blip r:embed="rId11">
            <a:alphaModFix/>
          </a:blip>
          <a:srcRect b="0" l="0" r="0" t="0"/>
          <a:stretch/>
        </p:blipFill>
        <p:spPr>
          <a:xfrm>
            <a:off x="631655" y="4419624"/>
            <a:ext cx="307416" cy="248920"/>
          </a:xfrm>
          <a:prstGeom prst="rect">
            <a:avLst/>
          </a:prstGeom>
          <a:noFill/>
          <a:ln>
            <a:noFill/>
          </a:ln>
        </p:spPr>
      </p:pic>
      <p:pic>
        <p:nvPicPr>
          <p:cNvPr id="90" name="Google Shape;90;p28"/>
          <p:cNvPicPr preferRelativeResize="0"/>
          <p:nvPr/>
        </p:nvPicPr>
        <p:blipFill rotWithShape="1">
          <a:blip r:embed="rId12">
            <a:alphaModFix/>
          </a:blip>
          <a:srcRect b="0" l="0" r="0" t="0"/>
          <a:stretch/>
        </p:blipFill>
        <p:spPr>
          <a:xfrm>
            <a:off x="542158" y="3751183"/>
            <a:ext cx="486410" cy="48641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4" name="Shape 94"/>
        <p:cNvGrpSpPr/>
        <p:nvPr/>
      </p:nvGrpSpPr>
      <p:grpSpPr>
        <a:xfrm>
          <a:off x="0" y="0"/>
          <a:ext cx="0" cy="0"/>
          <a:chOff x="0" y="0"/>
          <a:chExt cx="0" cy="0"/>
        </a:xfrm>
      </p:grpSpPr>
      <p:sp>
        <p:nvSpPr>
          <p:cNvPr id="95" name="Google Shape;95;p29"/>
          <p:cNvSpPr txBox="1"/>
          <p:nvPr/>
        </p:nvSpPr>
        <p:spPr>
          <a:xfrm>
            <a:off x="599086" y="3044279"/>
            <a:ext cx="8576441"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4400"/>
              <a:buFont typeface="Arial"/>
              <a:buNone/>
            </a:pPr>
            <a:r>
              <a:rPr b="0" i="0" lang="en-AU" sz="4400" u="none" cap="none" strike="noStrike">
                <a:solidFill>
                  <a:srgbClr val="FFFFFF"/>
                </a:solidFill>
                <a:latin typeface="Arial"/>
                <a:ea typeface="Arial"/>
                <a:cs typeface="Arial"/>
                <a:sym typeface="Arial"/>
              </a:rPr>
              <a:t>Thank You</a:t>
            </a:r>
            <a:endParaRPr b="0" i="0" sz="1400" u="none" cap="none" strike="noStrike">
              <a:solidFill>
                <a:srgbClr val="000000"/>
              </a:solidFill>
              <a:latin typeface="Arial"/>
              <a:ea typeface="Arial"/>
              <a:cs typeface="Arial"/>
              <a:sym typeface="Arial"/>
            </a:endParaRPr>
          </a:p>
        </p:txBody>
      </p:sp>
      <p:sp>
        <p:nvSpPr>
          <p:cNvPr id="96" name="Google Shape;96;p29"/>
          <p:cNvSpPr txBox="1"/>
          <p:nvPr/>
        </p:nvSpPr>
        <p:spPr>
          <a:xfrm>
            <a:off x="709134" y="3933437"/>
            <a:ext cx="857644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Arial"/>
              <a:buNone/>
            </a:pPr>
            <a:r>
              <a:rPr b="0" i="0" lang="en-AU" sz="1800" u="none" cap="none" strike="noStrike">
                <a:solidFill>
                  <a:srgbClr val="FFFFFF"/>
                </a:solidFill>
                <a:latin typeface="Arial"/>
                <a:ea typeface="Arial"/>
                <a:cs typeface="Arial"/>
                <a:sym typeface="Arial"/>
              </a:rPr>
              <a:t>Contact Details</a:t>
            </a:r>
            <a:endParaRPr b="0" i="0" sz="1400" u="none" cap="none" strike="noStrike">
              <a:solidFill>
                <a:srgbClr val="000000"/>
              </a:solidFill>
              <a:latin typeface="Arial"/>
              <a:ea typeface="Arial"/>
              <a:cs typeface="Arial"/>
              <a:sym typeface="Arial"/>
            </a:endParaRPr>
          </a:p>
        </p:txBody>
      </p:sp>
      <p:sp>
        <p:nvSpPr>
          <p:cNvPr id="97" name="Google Shape;97;p29"/>
          <p:cNvSpPr/>
          <p:nvPr/>
        </p:nvSpPr>
        <p:spPr>
          <a:xfrm flipH="1">
            <a:off x="6587031" y="0"/>
            <a:ext cx="5604967" cy="6858000"/>
          </a:xfrm>
          <a:prstGeom prst="round1Rect">
            <a:avLst>
              <a:gd fmla="val 39855" name="adj"/>
            </a:avLst>
          </a:prstGeom>
          <a:blipFill rotWithShape="1">
            <a:blip r:embed="rId3">
              <a:alphaModFix/>
            </a:blip>
            <a:stretch>
              <a:fillRect b="0" l="0" r="-153" t="-3175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8" name="Google Shape;98;p29"/>
          <p:cNvPicPr preferRelativeResize="0"/>
          <p:nvPr/>
        </p:nvPicPr>
        <p:blipFill rotWithShape="1">
          <a:blip r:embed="rId4">
            <a:alphaModFix/>
          </a:blip>
          <a:srcRect b="0" l="0" r="0" t="0"/>
          <a:stretch/>
        </p:blipFill>
        <p:spPr>
          <a:xfrm>
            <a:off x="694620" y="618700"/>
            <a:ext cx="3317821" cy="66773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1"/>
            </a:gs>
            <a:gs pos="47000">
              <a:schemeClr val="dk2"/>
            </a:gs>
            <a:gs pos="100000">
              <a:schemeClr val="dk1"/>
            </a:gs>
          </a:gsLst>
          <a:path path="circle">
            <a:fillToRect b="100%" r="100%"/>
          </a:path>
          <a:tileRect l="-100%" t="-100%"/>
        </a:gradFill>
      </p:bgPr>
    </p:bg>
    <p:spTree>
      <p:nvGrpSpPr>
        <p:cNvPr id="102" name="Shape 102"/>
        <p:cNvGrpSpPr/>
        <p:nvPr/>
      </p:nvGrpSpPr>
      <p:grpSpPr>
        <a:xfrm>
          <a:off x="0" y="0"/>
          <a:ext cx="0" cy="0"/>
          <a:chOff x="0" y="0"/>
          <a:chExt cx="0" cy="0"/>
        </a:xfrm>
      </p:grpSpPr>
      <p:pic>
        <p:nvPicPr>
          <p:cNvPr id="103" name="Google Shape;103;p30"/>
          <p:cNvPicPr preferRelativeResize="0"/>
          <p:nvPr/>
        </p:nvPicPr>
        <p:blipFill rotWithShape="1">
          <a:blip r:embed="rId3">
            <a:alphaModFix/>
          </a:blip>
          <a:srcRect b="2477" l="0" r="71340" t="-1"/>
          <a:stretch/>
        </p:blipFill>
        <p:spPr>
          <a:xfrm>
            <a:off x="-220717" y="1979135"/>
            <a:ext cx="9727324" cy="6661539"/>
          </a:xfrm>
          <a:prstGeom prst="rect">
            <a:avLst/>
          </a:prstGeom>
          <a:noFill/>
          <a:ln>
            <a:noFill/>
          </a:ln>
        </p:spPr>
      </p:pic>
      <p:sp>
        <p:nvSpPr>
          <p:cNvPr id="104" name="Google Shape;104;p30"/>
          <p:cNvSpPr/>
          <p:nvPr/>
        </p:nvSpPr>
        <p:spPr>
          <a:xfrm>
            <a:off x="0" y="5612525"/>
            <a:ext cx="12192000" cy="124547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105" name="Google Shape;105;p30"/>
          <p:cNvGrpSpPr/>
          <p:nvPr/>
        </p:nvGrpSpPr>
        <p:grpSpPr>
          <a:xfrm>
            <a:off x="546211" y="5866208"/>
            <a:ext cx="11062992" cy="884248"/>
            <a:chOff x="546211" y="5866208"/>
            <a:chExt cx="11062992" cy="884248"/>
          </a:xfrm>
        </p:grpSpPr>
        <p:pic>
          <p:nvPicPr>
            <p:cNvPr descr="A picture containing star, night sky&#10;&#10;Description automatically generated" id="106" name="Google Shape;106;p30"/>
            <p:cNvPicPr preferRelativeResize="0"/>
            <p:nvPr/>
          </p:nvPicPr>
          <p:blipFill rotWithShape="1">
            <a:blip r:embed="rId4">
              <a:alphaModFix/>
            </a:blip>
            <a:srcRect b="0" l="0" r="0" t="0"/>
            <a:stretch/>
          </p:blipFill>
          <p:spPr>
            <a:xfrm>
              <a:off x="546211" y="5969354"/>
              <a:ext cx="2015757" cy="547325"/>
            </a:xfrm>
            <a:prstGeom prst="rect">
              <a:avLst/>
            </a:prstGeom>
            <a:noFill/>
            <a:ln>
              <a:noFill/>
            </a:ln>
          </p:spPr>
        </p:pic>
        <p:pic>
          <p:nvPicPr>
            <p:cNvPr id="107" name="Google Shape;107;p30"/>
            <p:cNvPicPr preferRelativeResize="0"/>
            <p:nvPr/>
          </p:nvPicPr>
          <p:blipFill rotWithShape="1">
            <a:blip r:embed="rId5">
              <a:alphaModFix/>
            </a:blip>
            <a:srcRect b="0" l="0" r="0" t="0"/>
            <a:stretch/>
          </p:blipFill>
          <p:spPr>
            <a:xfrm>
              <a:off x="3467618" y="6081349"/>
              <a:ext cx="1073901" cy="453967"/>
            </a:xfrm>
            <a:prstGeom prst="rect">
              <a:avLst/>
            </a:prstGeom>
            <a:noFill/>
            <a:ln>
              <a:noFill/>
            </a:ln>
          </p:spPr>
        </p:pic>
        <p:pic>
          <p:nvPicPr>
            <p:cNvPr descr="Logo, company name&#10;&#10;Description automatically generated" id="108" name="Google Shape;108;p30"/>
            <p:cNvPicPr preferRelativeResize="0"/>
            <p:nvPr/>
          </p:nvPicPr>
          <p:blipFill rotWithShape="1">
            <a:blip r:embed="rId6">
              <a:alphaModFix/>
            </a:blip>
            <a:srcRect b="0" l="0" r="0" t="0"/>
            <a:stretch/>
          </p:blipFill>
          <p:spPr>
            <a:xfrm>
              <a:off x="4742594" y="5997281"/>
              <a:ext cx="1444772" cy="622102"/>
            </a:xfrm>
            <a:prstGeom prst="rect">
              <a:avLst/>
            </a:prstGeom>
            <a:noFill/>
            <a:ln>
              <a:noFill/>
            </a:ln>
          </p:spPr>
        </p:pic>
        <p:pic>
          <p:nvPicPr>
            <p:cNvPr descr="Text&#10;&#10;Description automatically generated" id="109" name="Google Shape;109;p30"/>
            <p:cNvPicPr preferRelativeResize="0"/>
            <p:nvPr/>
          </p:nvPicPr>
          <p:blipFill rotWithShape="1">
            <a:blip r:embed="rId7">
              <a:alphaModFix/>
            </a:blip>
            <a:srcRect b="0" l="0" r="0" t="0"/>
            <a:stretch/>
          </p:blipFill>
          <p:spPr>
            <a:xfrm>
              <a:off x="6397357" y="6089952"/>
              <a:ext cx="1532300" cy="436760"/>
            </a:xfrm>
            <a:prstGeom prst="rect">
              <a:avLst/>
            </a:prstGeom>
            <a:noFill/>
            <a:ln>
              <a:noFill/>
            </a:ln>
          </p:spPr>
        </p:pic>
        <p:pic>
          <p:nvPicPr>
            <p:cNvPr descr="Text&#10;&#10;Description automatically generated" id="110" name="Google Shape;110;p30"/>
            <p:cNvPicPr preferRelativeResize="0"/>
            <p:nvPr/>
          </p:nvPicPr>
          <p:blipFill rotWithShape="1">
            <a:blip r:embed="rId8">
              <a:alphaModFix/>
            </a:blip>
            <a:srcRect b="0" l="0" r="0" t="0"/>
            <a:stretch/>
          </p:blipFill>
          <p:spPr>
            <a:xfrm>
              <a:off x="8150373" y="5866208"/>
              <a:ext cx="1601471" cy="884248"/>
            </a:xfrm>
            <a:prstGeom prst="rect">
              <a:avLst/>
            </a:prstGeom>
            <a:noFill/>
            <a:ln>
              <a:noFill/>
            </a:ln>
          </p:spPr>
        </p:pic>
        <p:pic>
          <p:nvPicPr>
            <p:cNvPr descr="Text&#10;&#10;Description automatically generated" id="111" name="Google Shape;111;p30"/>
            <p:cNvPicPr preferRelativeResize="0"/>
            <p:nvPr/>
          </p:nvPicPr>
          <p:blipFill rotWithShape="1">
            <a:blip r:embed="rId9">
              <a:alphaModFix/>
            </a:blip>
            <a:srcRect b="0" l="0" r="0" t="0"/>
            <a:stretch/>
          </p:blipFill>
          <p:spPr>
            <a:xfrm>
              <a:off x="10067220" y="6148724"/>
              <a:ext cx="1541983" cy="319217"/>
            </a:xfrm>
            <a:prstGeom prst="rect">
              <a:avLst/>
            </a:prstGeom>
            <a:noFill/>
            <a:ln>
              <a:noFill/>
            </a:ln>
          </p:spPr>
        </p:pic>
      </p:grpSp>
      <p:pic>
        <p:nvPicPr>
          <p:cNvPr id="112" name="Google Shape;112;p30"/>
          <p:cNvPicPr preferRelativeResize="0"/>
          <p:nvPr/>
        </p:nvPicPr>
        <p:blipFill rotWithShape="1">
          <a:blip r:embed="rId10">
            <a:alphaModFix/>
          </a:blip>
          <a:srcRect b="0" l="0" r="0" t="0"/>
          <a:stretch/>
        </p:blipFill>
        <p:spPr>
          <a:xfrm>
            <a:off x="7363399" y="812432"/>
            <a:ext cx="4038600" cy="812800"/>
          </a:xfrm>
          <a:prstGeom prst="rect">
            <a:avLst/>
          </a:prstGeom>
          <a:noFill/>
          <a:ln>
            <a:noFill/>
          </a:ln>
        </p:spPr>
      </p:pic>
      <p:sp>
        <p:nvSpPr>
          <p:cNvPr id="113" name="Google Shape;113;p30"/>
          <p:cNvSpPr txBox="1"/>
          <p:nvPr/>
        </p:nvSpPr>
        <p:spPr>
          <a:xfrm>
            <a:off x="820118" y="2527819"/>
            <a:ext cx="8576441"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4400"/>
              <a:buFont typeface="Arial"/>
              <a:buNone/>
            </a:pPr>
            <a:r>
              <a:rPr b="0" i="0" lang="en-AU" sz="4400" u="none" cap="none" strike="noStrike">
                <a:solidFill>
                  <a:srgbClr val="FFFFFF"/>
                </a:solidFill>
                <a:latin typeface="Arial"/>
                <a:ea typeface="Arial"/>
                <a:cs typeface="Arial"/>
                <a:sym typeface="Arial"/>
              </a:rPr>
              <a:t>Thank You</a:t>
            </a:r>
            <a:endParaRPr b="0" i="0" sz="1400" u="none" cap="none" strike="noStrike">
              <a:solidFill>
                <a:srgbClr val="000000"/>
              </a:solidFill>
              <a:latin typeface="Arial"/>
              <a:ea typeface="Arial"/>
              <a:cs typeface="Arial"/>
              <a:sym typeface="Arial"/>
            </a:endParaRPr>
          </a:p>
        </p:txBody>
      </p:sp>
      <p:sp>
        <p:nvSpPr>
          <p:cNvPr id="114" name="Google Shape;114;p30"/>
          <p:cNvSpPr txBox="1"/>
          <p:nvPr/>
        </p:nvSpPr>
        <p:spPr>
          <a:xfrm>
            <a:off x="930166" y="3405355"/>
            <a:ext cx="857644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Arial"/>
              <a:buNone/>
            </a:pPr>
            <a:r>
              <a:rPr b="0" i="0" lang="en-AU" sz="1800" u="none" cap="none" strike="noStrike">
                <a:solidFill>
                  <a:srgbClr val="FFFFFF"/>
                </a:solidFill>
                <a:latin typeface="Arial"/>
                <a:ea typeface="Arial"/>
                <a:cs typeface="Arial"/>
                <a:sym typeface="Arial"/>
              </a:rPr>
              <a:t>Contact Details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1"/>
            </a:gs>
            <a:gs pos="47000">
              <a:schemeClr val="dk2"/>
            </a:gs>
            <a:gs pos="100000">
              <a:schemeClr val="dk1"/>
            </a:gs>
          </a:gsLst>
          <a:path path="circle">
            <a:fillToRect b="100%" r="100%"/>
          </a:path>
          <a:tileRect l="-100%" t="-100%"/>
        </a:gradFill>
      </p:bgPr>
    </p:bg>
    <p:spTree>
      <p:nvGrpSpPr>
        <p:cNvPr id="118" name="Shape 118"/>
        <p:cNvGrpSpPr/>
        <p:nvPr/>
      </p:nvGrpSpPr>
      <p:grpSpPr>
        <a:xfrm>
          <a:off x="0" y="0"/>
          <a:ext cx="0" cy="0"/>
          <a:chOff x="0" y="0"/>
          <a:chExt cx="0" cy="0"/>
        </a:xfrm>
      </p:grpSpPr>
      <p:sp>
        <p:nvSpPr>
          <p:cNvPr id="119" name="Google Shape;119;p31"/>
          <p:cNvSpPr/>
          <p:nvPr/>
        </p:nvSpPr>
        <p:spPr>
          <a:xfrm>
            <a:off x="0" y="5612525"/>
            <a:ext cx="12192000" cy="124547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120" name="Google Shape;120;p31"/>
          <p:cNvGrpSpPr/>
          <p:nvPr/>
        </p:nvGrpSpPr>
        <p:grpSpPr>
          <a:xfrm>
            <a:off x="546211" y="5866208"/>
            <a:ext cx="11062992" cy="884248"/>
            <a:chOff x="546211" y="5866208"/>
            <a:chExt cx="11062992" cy="884248"/>
          </a:xfrm>
        </p:grpSpPr>
        <p:pic>
          <p:nvPicPr>
            <p:cNvPr descr="A picture containing star, night sky&#10;&#10;Description automatically generated" id="121" name="Google Shape;121;p31"/>
            <p:cNvPicPr preferRelativeResize="0"/>
            <p:nvPr/>
          </p:nvPicPr>
          <p:blipFill rotWithShape="1">
            <a:blip r:embed="rId3">
              <a:alphaModFix/>
            </a:blip>
            <a:srcRect b="0" l="0" r="0" t="0"/>
            <a:stretch/>
          </p:blipFill>
          <p:spPr>
            <a:xfrm>
              <a:off x="546211" y="5969354"/>
              <a:ext cx="2015757" cy="547325"/>
            </a:xfrm>
            <a:prstGeom prst="rect">
              <a:avLst/>
            </a:prstGeom>
            <a:noFill/>
            <a:ln>
              <a:noFill/>
            </a:ln>
          </p:spPr>
        </p:pic>
        <p:pic>
          <p:nvPicPr>
            <p:cNvPr id="122" name="Google Shape;122;p31"/>
            <p:cNvPicPr preferRelativeResize="0"/>
            <p:nvPr/>
          </p:nvPicPr>
          <p:blipFill rotWithShape="1">
            <a:blip r:embed="rId4">
              <a:alphaModFix/>
            </a:blip>
            <a:srcRect b="0" l="0" r="0" t="0"/>
            <a:stretch/>
          </p:blipFill>
          <p:spPr>
            <a:xfrm>
              <a:off x="3467618" y="6081349"/>
              <a:ext cx="1073901" cy="453967"/>
            </a:xfrm>
            <a:prstGeom prst="rect">
              <a:avLst/>
            </a:prstGeom>
            <a:noFill/>
            <a:ln>
              <a:noFill/>
            </a:ln>
          </p:spPr>
        </p:pic>
        <p:pic>
          <p:nvPicPr>
            <p:cNvPr descr="Logo, company name&#10;&#10;Description automatically generated" id="123" name="Google Shape;123;p31"/>
            <p:cNvPicPr preferRelativeResize="0"/>
            <p:nvPr/>
          </p:nvPicPr>
          <p:blipFill rotWithShape="1">
            <a:blip r:embed="rId5">
              <a:alphaModFix/>
            </a:blip>
            <a:srcRect b="0" l="0" r="0" t="0"/>
            <a:stretch/>
          </p:blipFill>
          <p:spPr>
            <a:xfrm>
              <a:off x="4742594" y="5997281"/>
              <a:ext cx="1444772" cy="622102"/>
            </a:xfrm>
            <a:prstGeom prst="rect">
              <a:avLst/>
            </a:prstGeom>
            <a:noFill/>
            <a:ln>
              <a:noFill/>
            </a:ln>
          </p:spPr>
        </p:pic>
        <p:pic>
          <p:nvPicPr>
            <p:cNvPr descr="Text&#10;&#10;Description automatically generated" id="124" name="Google Shape;124;p31"/>
            <p:cNvPicPr preferRelativeResize="0"/>
            <p:nvPr/>
          </p:nvPicPr>
          <p:blipFill rotWithShape="1">
            <a:blip r:embed="rId6">
              <a:alphaModFix/>
            </a:blip>
            <a:srcRect b="0" l="0" r="0" t="0"/>
            <a:stretch/>
          </p:blipFill>
          <p:spPr>
            <a:xfrm>
              <a:off x="6397357" y="6089952"/>
              <a:ext cx="1532300" cy="436760"/>
            </a:xfrm>
            <a:prstGeom prst="rect">
              <a:avLst/>
            </a:prstGeom>
            <a:noFill/>
            <a:ln>
              <a:noFill/>
            </a:ln>
          </p:spPr>
        </p:pic>
        <p:pic>
          <p:nvPicPr>
            <p:cNvPr descr="Text&#10;&#10;Description automatically generated" id="125" name="Google Shape;125;p31"/>
            <p:cNvPicPr preferRelativeResize="0"/>
            <p:nvPr/>
          </p:nvPicPr>
          <p:blipFill rotWithShape="1">
            <a:blip r:embed="rId7">
              <a:alphaModFix/>
            </a:blip>
            <a:srcRect b="0" l="0" r="0" t="0"/>
            <a:stretch/>
          </p:blipFill>
          <p:spPr>
            <a:xfrm>
              <a:off x="8150373" y="5866208"/>
              <a:ext cx="1601471" cy="884248"/>
            </a:xfrm>
            <a:prstGeom prst="rect">
              <a:avLst/>
            </a:prstGeom>
            <a:noFill/>
            <a:ln>
              <a:noFill/>
            </a:ln>
          </p:spPr>
        </p:pic>
        <p:pic>
          <p:nvPicPr>
            <p:cNvPr descr="Text&#10;&#10;Description automatically generated" id="126" name="Google Shape;126;p31"/>
            <p:cNvPicPr preferRelativeResize="0"/>
            <p:nvPr/>
          </p:nvPicPr>
          <p:blipFill rotWithShape="1">
            <a:blip r:embed="rId8">
              <a:alphaModFix/>
            </a:blip>
            <a:srcRect b="0" l="0" r="0" t="0"/>
            <a:stretch/>
          </p:blipFill>
          <p:spPr>
            <a:xfrm>
              <a:off x="10067220" y="6148724"/>
              <a:ext cx="1541983" cy="319217"/>
            </a:xfrm>
            <a:prstGeom prst="rect">
              <a:avLst/>
            </a:prstGeom>
            <a:noFill/>
            <a:ln>
              <a:noFill/>
            </a:ln>
          </p:spPr>
        </p:pic>
      </p:grpSp>
      <p:pic>
        <p:nvPicPr>
          <p:cNvPr id="127" name="Google Shape;127;p31"/>
          <p:cNvPicPr preferRelativeResize="0"/>
          <p:nvPr/>
        </p:nvPicPr>
        <p:blipFill rotWithShape="1">
          <a:blip r:embed="rId9">
            <a:alphaModFix/>
          </a:blip>
          <a:srcRect b="0" l="0" r="0" t="0"/>
          <a:stretch/>
        </p:blipFill>
        <p:spPr>
          <a:xfrm>
            <a:off x="7363399" y="812432"/>
            <a:ext cx="4038600" cy="812800"/>
          </a:xfrm>
          <a:prstGeom prst="rect">
            <a:avLst/>
          </a:prstGeom>
          <a:noFill/>
          <a:ln>
            <a:noFill/>
          </a:ln>
        </p:spPr>
      </p:pic>
      <p:sp>
        <p:nvSpPr>
          <p:cNvPr id="128" name="Google Shape;128;p31"/>
          <p:cNvSpPr txBox="1"/>
          <p:nvPr/>
        </p:nvSpPr>
        <p:spPr>
          <a:xfrm>
            <a:off x="546211" y="1331207"/>
            <a:ext cx="8576441"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4400"/>
              <a:buFont typeface="Arial"/>
              <a:buNone/>
            </a:pPr>
            <a:r>
              <a:rPr b="0" i="0" lang="en-AU" sz="4400" u="none" cap="none" strike="noStrike">
                <a:solidFill>
                  <a:srgbClr val="FFFFFF"/>
                </a:solidFill>
                <a:latin typeface="Arial"/>
                <a:ea typeface="Arial"/>
                <a:cs typeface="Arial"/>
                <a:sym typeface="Arial"/>
              </a:rPr>
              <a:t>Thank you</a:t>
            </a:r>
            <a:endParaRPr b="0" i="0" sz="1400" u="none" cap="none" strike="noStrike">
              <a:solidFill>
                <a:srgbClr val="000000"/>
              </a:solidFill>
              <a:latin typeface="Arial"/>
              <a:ea typeface="Arial"/>
              <a:cs typeface="Arial"/>
              <a:sym typeface="Arial"/>
            </a:endParaRPr>
          </a:p>
        </p:txBody>
      </p:sp>
      <p:sp>
        <p:nvSpPr>
          <p:cNvPr id="129" name="Google Shape;129;p31"/>
          <p:cNvSpPr txBox="1"/>
          <p:nvPr/>
        </p:nvSpPr>
        <p:spPr>
          <a:xfrm>
            <a:off x="611722" y="2224023"/>
            <a:ext cx="857644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Arial"/>
              <a:buNone/>
            </a:pPr>
            <a:r>
              <a:rPr b="0" i="0" lang="en-AU" sz="1800" u="none" cap="none" strike="noStrike">
                <a:solidFill>
                  <a:srgbClr val="FFFFFF"/>
                </a:solidFill>
                <a:latin typeface="Arial"/>
                <a:ea typeface="Arial"/>
                <a:cs typeface="Arial"/>
                <a:sym typeface="Arial"/>
              </a:rPr>
              <a:t>Contact details</a:t>
            </a:r>
            <a:endParaRPr b="0" i="0" sz="1400" u="none" cap="none" strike="noStrike">
              <a:solidFill>
                <a:srgbClr val="000000"/>
              </a:solidFill>
              <a:latin typeface="Arial"/>
              <a:ea typeface="Arial"/>
              <a:cs typeface="Arial"/>
              <a:sym typeface="Arial"/>
            </a:endParaRPr>
          </a:p>
        </p:txBody>
      </p:sp>
      <p:sp>
        <p:nvSpPr>
          <p:cNvPr id="130" name="Google Shape;130;p31"/>
          <p:cNvSpPr/>
          <p:nvPr/>
        </p:nvSpPr>
        <p:spPr>
          <a:xfrm>
            <a:off x="0" y="3047114"/>
            <a:ext cx="12191998" cy="2580476"/>
          </a:xfrm>
          <a:prstGeom prst="round1Rect">
            <a:avLst>
              <a:gd fmla="val 50000" name="adj"/>
            </a:avLst>
          </a:prstGeom>
          <a:blipFill rotWithShape="1">
            <a:blip r:embed="rId10">
              <a:alphaModFix/>
            </a:blip>
            <a:stretch>
              <a:fillRect b="-41800" l="-154" r="0" t="-499307"/>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35"/>
          <p:cNvSpPr/>
          <p:nvPr/>
        </p:nvSpPr>
        <p:spPr>
          <a:xfrm>
            <a:off x="0" y="3429000"/>
            <a:ext cx="12192000" cy="3429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6" name="Google Shape;136;p35"/>
          <p:cNvSpPr txBox="1"/>
          <p:nvPr/>
        </p:nvSpPr>
        <p:spPr>
          <a:xfrm>
            <a:off x="622752" y="555625"/>
            <a:ext cx="10873923" cy="583517"/>
          </a:xfrm>
          <a:prstGeom prst="rect">
            <a:avLst/>
          </a:prstGeom>
          <a:noFill/>
          <a:ln>
            <a:noFill/>
          </a:ln>
        </p:spPr>
        <p:txBody>
          <a:bodyPr anchorCtr="0" anchor="t" bIns="45700" lIns="91425" spcFirstLastPara="1" rIns="91425" wrap="square" tIns="45700">
            <a:spAutoFit/>
          </a:bodyPr>
          <a:lstStyle/>
          <a:p>
            <a:pPr indent="0" lvl="0" marL="0" marR="0" rtl="0" algn="ctr">
              <a:lnSpc>
                <a:spcPct val="114000"/>
              </a:lnSpc>
              <a:spcBef>
                <a:spcPts val="0"/>
              </a:spcBef>
              <a:spcAft>
                <a:spcPts val="0"/>
              </a:spcAft>
              <a:buClr>
                <a:srgbClr val="000000"/>
              </a:buClr>
              <a:buSzPts val="2800"/>
              <a:buFont typeface="Arial"/>
              <a:buNone/>
            </a:pPr>
            <a:r>
              <a:rPr b="0" i="0" lang="en-AU" sz="2800" u="none" cap="none" strike="noStrike">
                <a:solidFill>
                  <a:schemeClr val="dk1"/>
                </a:solidFill>
                <a:latin typeface="Arial"/>
                <a:ea typeface="Arial"/>
                <a:cs typeface="Arial"/>
                <a:sym typeface="Arial"/>
              </a:rPr>
              <a:t>How to add an image to a custom frame or shape </a:t>
            </a:r>
            <a:endParaRPr b="0" i="0" sz="2800" u="none" cap="none" strike="noStrike">
              <a:solidFill>
                <a:schemeClr val="dk1"/>
              </a:solidFill>
              <a:latin typeface="Calibri"/>
              <a:ea typeface="Calibri"/>
              <a:cs typeface="Calibri"/>
              <a:sym typeface="Calibri"/>
            </a:endParaRPr>
          </a:p>
        </p:txBody>
      </p:sp>
      <p:pic>
        <p:nvPicPr>
          <p:cNvPr descr="How to add an image to a shape" id="137" name="Google Shape;137;p35"/>
          <p:cNvPicPr preferRelativeResize="0"/>
          <p:nvPr/>
        </p:nvPicPr>
        <p:blipFill rotWithShape="1">
          <a:blip r:embed="rId3">
            <a:alphaModFix/>
          </a:blip>
          <a:srcRect b="0" l="0" r="0" t="0"/>
          <a:stretch/>
        </p:blipFill>
        <p:spPr>
          <a:xfrm>
            <a:off x="1292206" y="1264646"/>
            <a:ext cx="9607588" cy="503772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5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CLEX Colour Scheme basic">
      <a:dk1>
        <a:srgbClr val="113459"/>
      </a:dk1>
      <a:lt1>
        <a:srgbClr val="FFFFFF"/>
      </a:lt1>
      <a:dk2>
        <a:srgbClr val="0066B3"/>
      </a:dk2>
      <a:lt2>
        <a:srgbClr val="00BDF2"/>
      </a:lt2>
      <a:accent1>
        <a:srgbClr val="008DD0"/>
      </a:accent1>
      <a:accent2>
        <a:srgbClr val="F38580"/>
      </a:accent2>
      <a:accent3>
        <a:srgbClr val="DA1E48"/>
      </a:accent3>
      <a:accent4>
        <a:srgbClr val="E27800"/>
      </a:accent4>
      <a:accent5>
        <a:srgbClr val="024E33"/>
      </a:accent5>
      <a:accent6>
        <a:srgbClr val="5D9BAA"/>
      </a:accent6>
      <a:hlink>
        <a:srgbClr val="797CB9"/>
      </a:hlink>
      <a:folHlink>
        <a:srgbClr val="51AA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2022-10-03T01:45:33Z</dcterms:created>
  <dc:creator>Georgina Harmer</dc:creator>
</cp:coreProperties>
</file>